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256" r:id="rId5"/>
    <p:sldId id="257" r:id="rId6"/>
    <p:sldId id="258" r:id="rId7"/>
    <p:sldId id="285" r:id="rId8"/>
    <p:sldId id="259" r:id="rId9"/>
    <p:sldId id="282" r:id="rId10"/>
    <p:sldId id="274" r:id="rId11"/>
    <p:sldId id="283" r:id="rId12"/>
    <p:sldId id="284" r:id="rId13"/>
    <p:sldId id="275" r:id="rId14"/>
    <p:sldId id="278" r:id="rId15"/>
    <p:sldId id="279" r:id="rId16"/>
    <p:sldId id="286" r:id="rId17"/>
    <p:sldId id="260" r:id="rId18"/>
    <p:sldId id="264" r:id="rId19"/>
    <p:sldId id="281" r:id="rId20"/>
    <p:sldId id="262" r:id="rId21"/>
    <p:sldId id="287" r:id="rId22"/>
    <p:sldId id="267" r:id="rId23"/>
    <p:sldId id="263" r:id="rId24"/>
    <p:sldId id="276" r:id="rId25"/>
    <p:sldId id="288" r:id="rId26"/>
    <p:sldId id="268" r:id="rId27"/>
    <p:sldId id="272" r:id="rId28"/>
    <p:sldId id="280" r:id="rId2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698"/>
    <a:srgbClr val="00339A"/>
    <a:srgbClr val="EBF1F8"/>
    <a:srgbClr val="0469BC"/>
    <a:srgbClr val="F68E38"/>
    <a:srgbClr val="C75F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D5FB72-7079-F940-A67F-3E5C3E803DC3}" v="203" dt="2025-05-06T13:58:34.299"/>
    <p1510:client id="{12027F61-9138-4163-A364-AC14D68616EE}" v="2" dt="2025-05-06T13:34:32.254"/>
    <p1510:client id="{6BAECCB1-B372-FF69-C7C0-3D238A32F4F6}" v="14" dt="2025-05-06T13:48:49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1"/>
    <p:restoredTop sz="68367"/>
  </p:normalViewPr>
  <p:slideViewPr>
    <p:cSldViewPr snapToGrid="0">
      <p:cViewPr varScale="1">
        <p:scale>
          <a:sx n="85" d="100"/>
          <a:sy n="85" d="100"/>
        </p:scale>
        <p:origin x="2344" y="17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48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48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00985-895D-4FDD-8566-259D1B0FFF8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C1999-BF08-4D2C-B89A-9FEBF3CED7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 b="1" dirty="0"/>
            <a:t>Join us at </a:t>
          </a:r>
          <a:r>
            <a:rPr lang="en-US" sz="3200" b="1" dirty="0" err="1"/>
            <a:t>menti.com</a:t>
          </a:r>
          <a:endParaRPr lang="en-US" sz="3200" dirty="0"/>
        </a:p>
      </dgm:t>
    </dgm:pt>
    <dgm:pt modelId="{76A655B6-5989-42CA-89A8-6EC352432178}" type="parTrans" cxnId="{E002870A-BF97-401A-83C6-BA8091F87CD3}">
      <dgm:prSet/>
      <dgm:spPr/>
      <dgm:t>
        <a:bodyPr/>
        <a:lstStyle/>
        <a:p>
          <a:endParaRPr lang="en-US"/>
        </a:p>
      </dgm:t>
    </dgm:pt>
    <dgm:pt modelId="{3615388E-7446-4B02-9609-9C803224390F}" type="sibTrans" cxnId="{E002870A-BF97-401A-83C6-BA8091F87CD3}">
      <dgm:prSet/>
      <dgm:spPr/>
      <dgm:t>
        <a:bodyPr/>
        <a:lstStyle/>
        <a:p>
          <a:endParaRPr lang="en-US"/>
        </a:p>
      </dgm:t>
    </dgm:pt>
    <dgm:pt modelId="{708D2AD8-EED3-4DAB-AB6A-E6E828F0C9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Use code</a:t>
          </a:r>
          <a:endParaRPr lang="en-US"/>
        </a:p>
      </dgm:t>
    </dgm:pt>
    <dgm:pt modelId="{C9507387-E11D-4C2D-84F8-3F1F1E47BB22}" type="parTrans" cxnId="{F58A0D46-EC35-4977-9F1D-D6FBDAA2CF68}">
      <dgm:prSet/>
      <dgm:spPr/>
      <dgm:t>
        <a:bodyPr/>
        <a:lstStyle/>
        <a:p>
          <a:endParaRPr lang="en-US"/>
        </a:p>
      </dgm:t>
    </dgm:pt>
    <dgm:pt modelId="{BD6FC70C-732E-455F-AC1D-F01910FF742A}" type="sibTrans" cxnId="{F58A0D46-EC35-4977-9F1D-D6FBDAA2CF68}">
      <dgm:prSet/>
      <dgm:spPr/>
      <dgm:t>
        <a:bodyPr/>
        <a:lstStyle/>
        <a:p>
          <a:endParaRPr lang="en-US"/>
        </a:p>
      </dgm:t>
    </dgm:pt>
    <dgm:pt modelId="{65DAC520-FE0C-485C-8F6B-B718EE29D3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800" b="1" dirty="0"/>
            <a:t>9642 8722</a:t>
          </a:r>
          <a:endParaRPr lang="en-US" sz="4800" dirty="0"/>
        </a:p>
      </dgm:t>
    </dgm:pt>
    <dgm:pt modelId="{66C2A049-0A81-492D-99EF-6E51B8F668FA}" type="parTrans" cxnId="{04E77B75-1C01-4E7E-B4D4-731FBA718EA5}">
      <dgm:prSet/>
      <dgm:spPr/>
      <dgm:t>
        <a:bodyPr/>
        <a:lstStyle/>
        <a:p>
          <a:endParaRPr lang="en-US"/>
        </a:p>
      </dgm:t>
    </dgm:pt>
    <dgm:pt modelId="{C47BA9D8-CBEB-48F6-A29B-1D6EFD8C0088}" type="sibTrans" cxnId="{04E77B75-1C01-4E7E-B4D4-731FBA718EA5}">
      <dgm:prSet/>
      <dgm:spPr/>
      <dgm:t>
        <a:bodyPr/>
        <a:lstStyle/>
        <a:p>
          <a:endParaRPr lang="en-US"/>
        </a:p>
      </dgm:t>
    </dgm:pt>
    <dgm:pt modelId="{8E79806D-8C1A-496D-BD4B-6523E8C26149}" type="pres">
      <dgm:prSet presAssocID="{18800985-895D-4FDD-8566-259D1B0FFF88}" presName="root" presStyleCnt="0">
        <dgm:presLayoutVars>
          <dgm:dir/>
          <dgm:resizeHandles val="exact"/>
        </dgm:presLayoutVars>
      </dgm:prSet>
      <dgm:spPr/>
    </dgm:pt>
    <dgm:pt modelId="{6E083DEC-8D95-41AB-8B71-0A74346FDB00}" type="pres">
      <dgm:prSet presAssocID="{F34C1999-BF08-4D2C-B89A-9FEBF3CED762}" presName="compNode" presStyleCnt="0"/>
      <dgm:spPr/>
    </dgm:pt>
    <dgm:pt modelId="{C727BCD8-4F84-451C-8D01-D8B38E675802}" type="pres">
      <dgm:prSet presAssocID="{F34C1999-BF08-4D2C-B89A-9FEBF3CED762}" presName="bgRect" presStyleLbl="bgShp" presStyleIdx="0" presStyleCnt="3"/>
      <dgm:spPr/>
    </dgm:pt>
    <dgm:pt modelId="{1F08E8A3-02A3-4440-BB9F-A377994A668C}" type="pres">
      <dgm:prSet presAssocID="{F34C1999-BF08-4D2C-B89A-9FEBF3CED76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E746A6D8-2950-40FF-A429-62A66A69C433}" type="pres">
      <dgm:prSet presAssocID="{F34C1999-BF08-4D2C-B89A-9FEBF3CED762}" presName="spaceRect" presStyleCnt="0"/>
      <dgm:spPr/>
    </dgm:pt>
    <dgm:pt modelId="{115911F0-B42F-40E5-A32D-C9351BCE4E17}" type="pres">
      <dgm:prSet presAssocID="{F34C1999-BF08-4D2C-B89A-9FEBF3CED762}" presName="parTx" presStyleLbl="revTx" presStyleIdx="0" presStyleCnt="3">
        <dgm:presLayoutVars>
          <dgm:chMax val="0"/>
          <dgm:chPref val="0"/>
        </dgm:presLayoutVars>
      </dgm:prSet>
      <dgm:spPr/>
    </dgm:pt>
    <dgm:pt modelId="{62E16753-F742-4B4F-964B-BA2F0B06DFDD}" type="pres">
      <dgm:prSet presAssocID="{3615388E-7446-4B02-9609-9C803224390F}" presName="sibTrans" presStyleCnt="0"/>
      <dgm:spPr/>
    </dgm:pt>
    <dgm:pt modelId="{C5AA525F-7408-48B8-AF2B-88FE561BCFD4}" type="pres">
      <dgm:prSet presAssocID="{708D2AD8-EED3-4DAB-AB6A-E6E828F0C931}" presName="compNode" presStyleCnt="0"/>
      <dgm:spPr/>
    </dgm:pt>
    <dgm:pt modelId="{474EF515-F59E-428F-97C3-711F299847D9}" type="pres">
      <dgm:prSet presAssocID="{708D2AD8-EED3-4DAB-AB6A-E6E828F0C931}" presName="bgRect" presStyleLbl="bgShp" presStyleIdx="1" presStyleCnt="3"/>
      <dgm:spPr/>
    </dgm:pt>
    <dgm:pt modelId="{C24FFB6F-4450-48A5-A7FC-E9206A9886B4}" type="pres">
      <dgm:prSet presAssocID="{708D2AD8-EED3-4DAB-AB6A-E6E828F0C9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CDAF4867-A9CA-4CDC-90B1-C35C3635E3FD}" type="pres">
      <dgm:prSet presAssocID="{708D2AD8-EED3-4DAB-AB6A-E6E828F0C931}" presName="spaceRect" presStyleCnt="0"/>
      <dgm:spPr/>
    </dgm:pt>
    <dgm:pt modelId="{85005A5C-7F23-4AE0-A064-BF9F0E0C0E6D}" type="pres">
      <dgm:prSet presAssocID="{708D2AD8-EED3-4DAB-AB6A-E6E828F0C931}" presName="parTx" presStyleLbl="revTx" presStyleIdx="1" presStyleCnt="3">
        <dgm:presLayoutVars>
          <dgm:chMax val="0"/>
          <dgm:chPref val="0"/>
        </dgm:presLayoutVars>
      </dgm:prSet>
      <dgm:spPr/>
    </dgm:pt>
    <dgm:pt modelId="{43C4054D-92A4-4840-917F-2483DE8BB7C5}" type="pres">
      <dgm:prSet presAssocID="{BD6FC70C-732E-455F-AC1D-F01910FF742A}" presName="sibTrans" presStyleCnt="0"/>
      <dgm:spPr/>
    </dgm:pt>
    <dgm:pt modelId="{69FED891-BAFE-4110-BBD7-B1A238FD5035}" type="pres">
      <dgm:prSet presAssocID="{65DAC520-FE0C-485C-8F6B-B718EE29D3BE}" presName="compNode" presStyleCnt="0"/>
      <dgm:spPr/>
    </dgm:pt>
    <dgm:pt modelId="{3A05E71E-C615-4EE3-A2E5-6418E6CCE00D}" type="pres">
      <dgm:prSet presAssocID="{65DAC520-FE0C-485C-8F6B-B718EE29D3BE}" presName="bgRect" presStyleLbl="bgShp" presStyleIdx="2" presStyleCnt="3"/>
      <dgm:spPr/>
    </dgm:pt>
    <dgm:pt modelId="{5832A780-5568-46C6-AEED-5A83BF58D25D}" type="pres">
      <dgm:prSet presAssocID="{65DAC520-FE0C-485C-8F6B-B718EE29D3B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4CC134F-2FB6-4696-BF28-C07E2C762D57}" type="pres">
      <dgm:prSet presAssocID="{65DAC520-FE0C-485C-8F6B-B718EE29D3BE}" presName="spaceRect" presStyleCnt="0"/>
      <dgm:spPr/>
    </dgm:pt>
    <dgm:pt modelId="{6D06F7F1-594A-419B-A32F-73155C56B4CE}" type="pres">
      <dgm:prSet presAssocID="{65DAC520-FE0C-485C-8F6B-B718EE29D3B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002870A-BF97-401A-83C6-BA8091F87CD3}" srcId="{18800985-895D-4FDD-8566-259D1B0FFF88}" destId="{F34C1999-BF08-4D2C-B89A-9FEBF3CED762}" srcOrd="0" destOrd="0" parTransId="{76A655B6-5989-42CA-89A8-6EC352432178}" sibTransId="{3615388E-7446-4B02-9609-9C803224390F}"/>
    <dgm:cxn modelId="{F7DFD218-3C67-4311-B07D-D0CE39078642}" type="presOf" srcId="{F34C1999-BF08-4D2C-B89A-9FEBF3CED762}" destId="{115911F0-B42F-40E5-A32D-C9351BCE4E17}" srcOrd="0" destOrd="0" presId="urn:microsoft.com/office/officeart/2018/2/layout/IconVerticalSolidList"/>
    <dgm:cxn modelId="{F58A0D46-EC35-4977-9F1D-D6FBDAA2CF68}" srcId="{18800985-895D-4FDD-8566-259D1B0FFF88}" destId="{708D2AD8-EED3-4DAB-AB6A-E6E828F0C931}" srcOrd="1" destOrd="0" parTransId="{C9507387-E11D-4C2D-84F8-3F1F1E47BB22}" sibTransId="{BD6FC70C-732E-455F-AC1D-F01910FF742A}"/>
    <dgm:cxn modelId="{04E77B75-1C01-4E7E-B4D4-731FBA718EA5}" srcId="{18800985-895D-4FDD-8566-259D1B0FFF88}" destId="{65DAC520-FE0C-485C-8F6B-B718EE29D3BE}" srcOrd="2" destOrd="0" parTransId="{66C2A049-0A81-492D-99EF-6E51B8F668FA}" sibTransId="{C47BA9D8-CBEB-48F6-A29B-1D6EFD8C0088}"/>
    <dgm:cxn modelId="{CB8B89A4-1EA6-4030-AA5E-E430EFD6544C}" type="presOf" srcId="{18800985-895D-4FDD-8566-259D1B0FFF88}" destId="{8E79806D-8C1A-496D-BD4B-6523E8C26149}" srcOrd="0" destOrd="0" presId="urn:microsoft.com/office/officeart/2018/2/layout/IconVerticalSolidList"/>
    <dgm:cxn modelId="{60C809AB-B5E2-41EF-B396-7E0D9F977BEA}" type="presOf" srcId="{708D2AD8-EED3-4DAB-AB6A-E6E828F0C931}" destId="{85005A5C-7F23-4AE0-A064-BF9F0E0C0E6D}" srcOrd="0" destOrd="0" presId="urn:microsoft.com/office/officeart/2018/2/layout/IconVerticalSolidList"/>
    <dgm:cxn modelId="{AB9447B0-6C3C-42C1-8C98-4E2F923F86C1}" type="presOf" srcId="{65DAC520-FE0C-485C-8F6B-B718EE29D3BE}" destId="{6D06F7F1-594A-419B-A32F-73155C56B4CE}" srcOrd="0" destOrd="0" presId="urn:microsoft.com/office/officeart/2018/2/layout/IconVerticalSolidList"/>
    <dgm:cxn modelId="{3D0B04EB-E3D6-4AC5-9E0F-F01E6ED467BB}" type="presParOf" srcId="{8E79806D-8C1A-496D-BD4B-6523E8C26149}" destId="{6E083DEC-8D95-41AB-8B71-0A74346FDB00}" srcOrd="0" destOrd="0" presId="urn:microsoft.com/office/officeart/2018/2/layout/IconVerticalSolidList"/>
    <dgm:cxn modelId="{B1151C52-329A-4ED7-862E-13BB37F29038}" type="presParOf" srcId="{6E083DEC-8D95-41AB-8B71-0A74346FDB00}" destId="{C727BCD8-4F84-451C-8D01-D8B38E675802}" srcOrd="0" destOrd="0" presId="urn:microsoft.com/office/officeart/2018/2/layout/IconVerticalSolidList"/>
    <dgm:cxn modelId="{84D0E244-2C61-47F0-AABA-66DC28B7B065}" type="presParOf" srcId="{6E083DEC-8D95-41AB-8B71-0A74346FDB00}" destId="{1F08E8A3-02A3-4440-BB9F-A377994A668C}" srcOrd="1" destOrd="0" presId="urn:microsoft.com/office/officeart/2018/2/layout/IconVerticalSolidList"/>
    <dgm:cxn modelId="{56EF0ECC-9443-4264-8EF8-04C9003A4B45}" type="presParOf" srcId="{6E083DEC-8D95-41AB-8B71-0A74346FDB00}" destId="{E746A6D8-2950-40FF-A429-62A66A69C433}" srcOrd="2" destOrd="0" presId="urn:microsoft.com/office/officeart/2018/2/layout/IconVerticalSolidList"/>
    <dgm:cxn modelId="{3EDA2B0F-B4D4-4B02-8A07-9BC3D1F173B9}" type="presParOf" srcId="{6E083DEC-8D95-41AB-8B71-0A74346FDB00}" destId="{115911F0-B42F-40E5-A32D-C9351BCE4E17}" srcOrd="3" destOrd="0" presId="urn:microsoft.com/office/officeart/2018/2/layout/IconVerticalSolidList"/>
    <dgm:cxn modelId="{56372CA0-F6D8-408D-A272-532B1040645F}" type="presParOf" srcId="{8E79806D-8C1A-496D-BD4B-6523E8C26149}" destId="{62E16753-F742-4B4F-964B-BA2F0B06DFDD}" srcOrd="1" destOrd="0" presId="urn:microsoft.com/office/officeart/2018/2/layout/IconVerticalSolidList"/>
    <dgm:cxn modelId="{F0E0AB18-C424-49CD-9006-24557B23CE4F}" type="presParOf" srcId="{8E79806D-8C1A-496D-BD4B-6523E8C26149}" destId="{C5AA525F-7408-48B8-AF2B-88FE561BCFD4}" srcOrd="2" destOrd="0" presId="urn:microsoft.com/office/officeart/2018/2/layout/IconVerticalSolidList"/>
    <dgm:cxn modelId="{B24B62BD-2B6D-4959-8F6E-5FD3E4C4F679}" type="presParOf" srcId="{C5AA525F-7408-48B8-AF2B-88FE561BCFD4}" destId="{474EF515-F59E-428F-97C3-711F299847D9}" srcOrd="0" destOrd="0" presId="urn:microsoft.com/office/officeart/2018/2/layout/IconVerticalSolidList"/>
    <dgm:cxn modelId="{DEB33F40-5B33-46AD-83DA-56E13D9298EF}" type="presParOf" srcId="{C5AA525F-7408-48B8-AF2B-88FE561BCFD4}" destId="{C24FFB6F-4450-48A5-A7FC-E9206A9886B4}" srcOrd="1" destOrd="0" presId="urn:microsoft.com/office/officeart/2018/2/layout/IconVerticalSolidList"/>
    <dgm:cxn modelId="{61C35B90-DB25-4269-BC88-47EF70ED7986}" type="presParOf" srcId="{C5AA525F-7408-48B8-AF2B-88FE561BCFD4}" destId="{CDAF4867-A9CA-4CDC-90B1-C35C3635E3FD}" srcOrd="2" destOrd="0" presId="urn:microsoft.com/office/officeart/2018/2/layout/IconVerticalSolidList"/>
    <dgm:cxn modelId="{8DCB10B6-AE61-4CD7-8C21-F01A58B79DB4}" type="presParOf" srcId="{C5AA525F-7408-48B8-AF2B-88FE561BCFD4}" destId="{85005A5C-7F23-4AE0-A064-BF9F0E0C0E6D}" srcOrd="3" destOrd="0" presId="urn:microsoft.com/office/officeart/2018/2/layout/IconVerticalSolidList"/>
    <dgm:cxn modelId="{F97F6841-280B-461C-B4AA-B72CF598A5CC}" type="presParOf" srcId="{8E79806D-8C1A-496D-BD4B-6523E8C26149}" destId="{43C4054D-92A4-4840-917F-2483DE8BB7C5}" srcOrd="3" destOrd="0" presId="urn:microsoft.com/office/officeart/2018/2/layout/IconVerticalSolidList"/>
    <dgm:cxn modelId="{B10344A0-A94B-42F6-9DAA-C9C06B736487}" type="presParOf" srcId="{8E79806D-8C1A-496D-BD4B-6523E8C26149}" destId="{69FED891-BAFE-4110-BBD7-B1A238FD5035}" srcOrd="4" destOrd="0" presId="urn:microsoft.com/office/officeart/2018/2/layout/IconVerticalSolidList"/>
    <dgm:cxn modelId="{347C0610-39C9-439C-839A-84D82147248C}" type="presParOf" srcId="{69FED891-BAFE-4110-BBD7-B1A238FD5035}" destId="{3A05E71E-C615-4EE3-A2E5-6418E6CCE00D}" srcOrd="0" destOrd="0" presId="urn:microsoft.com/office/officeart/2018/2/layout/IconVerticalSolidList"/>
    <dgm:cxn modelId="{1BB49292-FFF5-4DDC-B411-7B12746F5F12}" type="presParOf" srcId="{69FED891-BAFE-4110-BBD7-B1A238FD5035}" destId="{5832A780-5568-46C6-AEED-5A83BF58D25D}" srcOrd="1" destOrd="0" presId="urn:microsoft.com/office/officeart/2018/2/layout/IconVerticalSolidList"/>
    <dgm:cxn modelId="{5F4758C5-CDD6-4973-A272-70160BEEAD6B}" type="presParOf" srcId="{69FED891-BAFE-4110-BBD7-B1A238FD5035}" destId="{04CC134F-2FB6-4696-BF28-C07E2C762D57}" srcOrd="2" destOrd="0" presId="urn:microsoft.com/office/officeart/2018/2/layout/IconVerticalSolidList"/>
    <dgm:cxn modelId="{2FD83901-7994-4B84-879D-CB2FA0352E86}" type="presParOf" srcId="{69FED891-BAFE-4110-BBD7-B1A238FD5035}" destId="{6D06F7F1-594A-419B-A32F-73155C56B4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800985-895D-4FDD-8566-259D1B0FFF8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C1999-BF08-4D2C-B89A-9FEBF3CED7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 b="1" dirty="0"/>
            <a:t>Join us at </a:t>
          </a:r>
          <a:r>
            <a:rPr lang="en-US" sz="3200" b="1" dirty="0" err="1"/>
            <a:t>menti.com</a:t>
          </a:r>
          <a:endParaRPr lang="en-US" sz="3200" dirty="0"/>
        </a:p>
      </dgm:t>
    </dgm:pt>
    <dgm:pt modelId="{76A655B6-5989-42CA-89A8-6EC352432178}" type="parTrans" cxnId="{E002870A-BF97-401A-83C6-BA8091F87CD3}">
      <dgm:prSet/>
      <dgm:spPr/>
      <dgm:t>
        <a:bodyPr/>
        <a:lstStyle/>
        <a:p>
          <a:endParaRPr lang="en-US"/>
        </a:p>
      </dgm:t>
    </dgm:pt>
    <dgm:pt modelId="{3615388E-7446-4B02-9609-9C803224390F}" type="sibTrans" cxnId="{E002870A-BF97-401A-83C6-BA8091F87CD3}">
      <dgm:prSet/>
      <dgm:spPr/>
      <dgm:t>
        <a:bodyPr/>
        <a:lstStyle/>
        <a:p>
          <a:endParaRPr lang="en-US"/>
        </a:p>
      </dgm:t>
    </dgm:pt>
    <dgm:pt modelId="{708D2AD8-EED3-4DAB-AB6A-E6E828F0C9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Use code</a:t>
          </a:r>
          <a:endParaRPr lang="en-US"/>
        </a:p>
      </dgm:t>
    </dgm:pt>
    <dgm:pt modelId="{C9507387-E11D-4C2D-84F8-3F1F1E47BB22}" type="parTrans" cxnId="{F58A0D46-EC35-4977-9F1D-D6FBDAA2CF68}">
      <dgm:prSet/>
      <dgm:spPr/>
      <dgm:t>
        <a:bodyPr/>
        <a:lstStyle/>
        <a:p>
          <a:endParaRPr lang="en-US"/>
        </a:p>
      </dgm:t>
    </dgm:pt>
    <dgm:pt modelId="{BD6FC70C-732E-455F-AC1D-F01910FF742A}" type="sibTrans" cxnId="{F58A0D46-EC35-4977-9F1D-D6FBDAA2CF68}">
      <dgm:prSet/>
      <dgm:spPr/>
      <dgm:t>
        <a:bodyPr/>
        <a:lstStyle/>
        <a:p>
          <a:endParaRPr lang="en-US"/>
        </a:p>
      </dgm:t>
    </dgm:pt>
    <dgm:pt modelId="{65DAC520-FE0C-485C-8F6B-B718EE29D3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800" b="1" dirty="0"/>
            <a:t>9642 8722</a:t>
          </a:r>
          <a:endParaRPr lang="en-US" sz="4800" dirty="0"/>
        </a:p>
      </dgm:t>
    </dgm:pt>
    <dgm:pt modelId="{66C2A049-0A81-492D-99EF-6E51B8F668FA}" type="parTrans" cxnId="{04E77B75-1C01-4E7E-B4D4-731FBA718EA5}">
      <dgm:prSet/>
      <dgm:spPr/>
      <dgm:t>
        <a:bodyPr/>
        <a:lstStyle/>
        <a:p>
          <a:endParaRPr lang="en-US"/>
        </a:p>
      </dgm:t>
    </dgm:pt>
    <dgm:pt modelId="{C47BA9D8-CBEB-48F6-A29B-1D6EFD8C0088}" type="sibTrans" cxnId="{04E77B75-1C01-4E7E-B4D4-731FBA718EA5}">
      <dgm:prSet/>
      <dgm:spPr/>
      <dgm:t>
        <a:bodyPr/>
        <a:lstStyle/>
        <a:p>
          <a:endParaRPr lang="en-US"/>
        </a:p>
      </dgm:t>
    </dgm:pt>
    <dgm:pt modelId="{8E79806D-8C1A-496D-BD4B-6523E8C26149}" type="pres">
      <dgm:prSet presAssocID="{18800985-895D-4FDD-8566-259D1B0FFF88}" presName="root" presStyleCnt="0">
        <dgm:presLayoutVars>
          <dgm:dir/>
          <dgm:resizeHandles val="exact"/>
        </dgm:presLayoutVars>
      </dgm:prSet>
      <dgm:spPr/>
    </dgm:pt>
    <dgm:pt modelId="{6E083DEC-8D95-41AB-8B71-0A74346FDB00}" type="pres">
      <dgm:prSet presAssocID="{F34C1999-BF08-4D2C-B89A-9FEBF3CED762}" presName="compNode" presStyleCnt="0"/>
      <dgm:spPr/>
    </dgm:pt>
    <dgm:pt modelId="{C727BCD8-4F84-451C-8D01-D8B38E675802}" type="pres">
      <dgm:prSet presAssocID="{F34C1999-BF08-4D2C-B89A-9FEBF3CED762}" presName="bgRect" presStyleLbl="bgShp" presStyleIdx="0" presStyleCnt="3"/>
      <dgm:spPr/>
    </dgm:pt>
    <dgm:pt modelId="{1F08E8A3-02A3-4440-BB9F-A377994A668C}" type="pres">
      <dgm:prSet presAssocID="{F34C1999-BF08-4D2C-B89A-9FEBF3CED76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E746A6D8-2950-40FF-A429-62A66A69C433}" type="pres">
      <dgm:prSet presAssocID="{F34C1999-BF08-4D2C-B89A-9FEBF3CED762}" presName="spaceRect" presStyleCnt="0"/>
      <dgm:spPr/>
    </dgm:pt>
    <dgm:pt modelId="{115911F0-B42F-40E5-A32D-C9351BCE4E17}" type="pres">
      <dgm:prSet presAssocID="{F34C1999-BF08-4D2C-B89A-9FEBF3CED762}" presName="parTx" presStyleLbl="revTx" presStyleIdx="0" presStyleCnt="3">
        <dgm:presLayoutVars>
          <dgm:chMax val="0"/>
          <dgm:chPref val="0"/>
        </dgm:presLayoutVars>
      </dgm:prSet>
      <dgm:spPr/>
    </dgm:pt>
    <dgm:pt modelId="{62E16753-F742-4B4F-964B-BA2F0B06DFDD}" type="pres">
      <dgm:prSet presAssocID="{3615388E-7446-4B02-9609-9C803224390F}" presName="sibTrans" presStyleCnt="0"/>
      <dgm:spPr/>
    </dgm:pt>
    <dgm:pt modelId="{C5AA525F-7408-48B8-AF2B-88FE561BCFD4}" type="pres">
      <dgm:prSet presAssocID="{708D2AD8-EED3-4DAB-AB6A-E6E828F0C931}" presName="compNode" presStyleCnt="0"/>
      <dgm:spPr/>
    </dgm:pt>
    <dgm:pt modelId="{474EF515-F59E-428F-97C3-711F299847D9}" type="pres">
      <dgm:prSet presAssocID="{708D2AD8-EED3-4DAB-AB6A-E6E828F0C931}" presName="bgRect" presStyleLbl="bgShp" presStyleIdx="1" presStyleCnt="3"/>
      <dgm:spPr/>
    </dgm:pt>
    <dgm:pt modelId="{C24FFB6F-4450-48A5-A7FC-E9206A9886B4}" type="pres">
      <dgm:prSet presAssocID="{708D2AD8-EED3-4DAB-AB6A-E6E828F0C9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CDAF4867-A9CA-4CDC-90B1-C35C3635E3FD}" type="pres">
      <dgm:prSet presAssocID="{708D2AD8-EED3-4DAB-AB6A-E6E828F0C931}" presName="spaceRect" presStyleCnt="0"/>
      <dgm:spPr/>
    </dgm:pt>
    <dgm:pt modelId="{85005A5C-7F23-4AE0-A064-BF9F0E0C0E6D}" type="pres">
      <dgm:prSet presAssocID="{708D2AD8-EED3-4DAB-AB6A-E6E828F0C931}" presName="parTx" presStyleLbl="revTx" presStyleIdx="1" presStyleCnt="3">
        <dgm:presLayoutVars>
          <dgm:chMax val="0"/>
          <dgm:chPref val="0"/>
        </dgm:presLayoutVars>
      </dgm:prSet>
      <dgm:spPr/>
    </dgm:pt>
    <dgm:pt modelId="{43C4054D-92A4-4840-917F-2483DE8BB7C5}" type="pres">
      <dgm:prSet presAssocID="{BD6FC70C-732E-455F-AC1D-F01910FF742A}" presName="sibTrans" presStyleCnt="0"/>
      <dgm:spPr/>
    </dgm:pt>
    <dgm:pt modelId="{69FED891-BAFE-4110-BBD7-B1A238FD5035}" type="pres">
      <dgm:prSet presAssocID="{65DAC520-FE0C-485C-8F6B-B718EE29D3BE}" presName="compNode" presStyleCnt="0"/>
      <dgm:spPr/>
    </dgm:pt>
    <dgm:pt modelId="{3A05E71E-C615-4EE3-A2E5-6418E6CCE00D}" type="pres">
      <dgm:prSet presAssocID="{65DAC520-FE0C-485C-8F6B-B718EE29D3BE}" presName="bgRect" presStyleLbl="bgShp" presStyleIdx="2" presStyleCnt="3"/>
      <dgm:spPr/>
    </dgm:pt>
    <dgm:pt modelId="{5832A780-5568-46C6-AEED-5A83BF58D25D}" type="pres">
      <dgm:prSet presAssocID="{65DAC520-FE0C-485C-8F6B-B718EE29D3B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4CC134F-2FB6-4696-BF28-C07E2C762D57}" type="pres">
      <dgm:prSet presAssocID="{65DAC520-FE0C-485C-8F6B-B718EE29D3BE}" presName="spaceRect" presStyleCnt="0"/>
      <dgm:spPr/>
    </dgm:pt>
    <dgm:pt modelId="{6D06F7F1-594A-419B-A32F-73155C56B4CE}" type="pres">
      <dgm:prSet presAssocID="{65DAC520-FE0C-485C-8F6B-B718EE29D3B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002870A-BF97-401A-83C6-BA8091F87CD3}" srcId="{18800985-895D-4FDD-8566-259D1B0FFF88}" destId="{F34C1999-BF08-4D2C-B89A-9FEBF3CED762}" srcOrd="0" destOrd="0" parTransId="{76A655B6-5989-42CA-89A8-6EC352432178}" sibTransId="{3615388E-7446-4B02-9609-9C803224390F}"/>
    <dgm:cxn modelId="{F7DFD218-3C67-4311-B07D-D0CE39078642}" type="presOf" srcId="{F34C1999-BF08-4D2C-B89A-9FEBF3CED762}" destId="{115911F0-B42F-40E5-A32D-C9351BCE4E17}" srcOrd="0" destOrd="0" presId="urn:microsoft.com/office/officeart/2018/2/layout/IconVerticalSolidList"/>
    <dgm:cxn modelId="{F58A0D46-EC35-4977-9F1D-D6FBDAA2CF68}" srcId="{18800985-895D-4FDD-8566-259D1B0FFF88}" destId="{708D2AD8-EED3-4DAB-AB6A-E6E828F0C931}" srcOrd="1" destOrd="0" parTransId="{C9507387-E11D-4C2D-84F8-3F1F1E47BB22}" sibTransId="{BD6FC70C-732E-455F-AC1D-F01910FF742A}"/>
    <dgm:cxn modelId="{04E77B75-1C01-4E7E-B4D4-731FBA718EA5}" srcId="{18800985-895D-4FDD-8566-259D1B0FFF88}" destId="{65DAC520-FE0C-485C-8F6B-B718EE29D3BE}" srcOrd="2" destOrd="0" parTransId="{66C2A049-0A81-492D-99EF-6E51B8F668FA}" sibTransId="{C47BA9D8-CBEB-48F6-A29B-1D6EFD8C0088}"/>
    <dgm:cxn modelId="{CB8B89A4-1EA6-4030-AA5E-E430EFD6544C}" type="presOf" srcId="{18800985-895D-4FDD-8566-259D1B0FFF88}" destId="{8E79806D-8C1A-496D-BD4B-6523E8C26149}" srcOrd="0" destOrd="0" presId="urn:microsoft.com/office/officeart/2018/2/layout/IconVerticalSolidList"/>
    <dgm:cxn modelId="{60C809AB-B5E2-41EF-B396-7E0D9F977BEA}" type="presOf" srcId="{708D2AD8-EED3-4DAB-AB6A-E6E828F0C931}" destId="{85005A5C-7F23-4AE0-A064-BF9F0E0C0E6D}" srcOrd="0" destOrd="0" presId="urn:microsoft.com/office/officeart/2018/2/layout/IconVerticalSolidList"/>
    <dgm:cxn modelId="{AB9447B0-6C3C-42C1-8C98-4E2F923F86C1}" type="presOf" srcId="{65DAC520-FE0C-485C-8F6B-B718EE29D3BE}" destId="{6D06F7F1-594A-419B-A32F-73155C56B4CE}" srcOrd="0" destOrd="0" presId="urn:microsoft.com/office/officeart/2018/2/layout/IconVerticalSolidList"/>
    <dgm:cxn modelId="{3D0B04EB-E3D6-4AC5-9E0F-F01E6ED467BB}" type="presParOf" srcId="{8E79806D-8C1A-496D-BD4B-6523E8C26149}" destId="{6E083DEC-8D95-41AB-8B71-0A74346FDB00}" srcOrd="0" destOrd="0" presId="urn:microsoft.com/office/officeart/2018/2/layout/IconVerticalSolidList"/>
    <dgm:cxn modelId="{B1151C52-329A-4ED7-862E-13BB37F29038}" type="presParOf" srcId="{6E083DEC-8D95-41AB-8B71-0A74346FDB00}" destId="{C727BCD8-4F84-451C-8D01-D8B38E675802}" srcOrd="0" destOrd="0" presId="urn:microsoft.com/office/officeart/2018/2/layout/IconVerticalSolidList"/>
    <dgm:cxn modelId="{84D0E244-2C61-47F0-AABA-66DC28B7B065}" type="presParOf" srcId="{6E083DEC-8D95-41AB-8B71-0A74346FDB00}" destId="{1F08E8A3-02A3-4440-BB9F-A377994A668C}" srcOrd="1" destOrd="0" presId="urn:microsoft.com/office/officeart/2018/2/layout/IconVerticalSolidList"/>
    <dgm:cxn modelId="{56EF0ECC-9443-4264-8EF8-04C9003A4B45}" type="presParOf" srcId="{6E083DEC-8D95-41AB-8B71-0A74346FDB00}" destId="{E746A6D8-2950-40FF-A429-62A66A69C433}" srcOrd="2" destOrd="0" presId="urn:microsoft.com/office/officeart/2018/2/layout/IconVerticalSolidList"/>
    <dgm:cxn modelId="{3EDA2B0F-B4D4-4B02-8A07-9BC3D1F173B9}" type="presParOf" srcId="{6E083DEC-8D95-41AB-8B71-0A74346FDB00}" destId="{115911F0-B42F-40E5-A32D-C9351BCE4E17}" srcOrd="3" destOrd="0" presId="urn:microsoft.com/office/officeart/2018/2/layout/IconVerticalSolidList"/>
    <dgm:cxn modelId="{56372CA0-F6D8-408D-A272-532B1040645F}" type="presParOf" srcId="{8E79806D-8C1A-496D-BD4B-6523E8C26149}" destId="{62E16753-F742-4B4F-964B-BA2F0B06DFDD}" srcOrd="1" destOrd="0" presId="urn:microsoft.com/office/officeart/2018/2/layout/IconVerticalSolidList"/>
    <dgm:cxn modelId="{F0E0AB18-C424-49CD-9006-24557B23CE4F}" type="presParOf" srcId="{8E79806D-8C1A-496D-BD4B-6523E8C26149}" destId="{C5AA525F-7408-48B8-AF2B-88FE561BCFD4}" srcOrd="2" destOrd="0" presId="urn:microsoft.com/office/officeart/2018/2/layout/IconVerticalSolidList"/>
    <dgm:cxn modelId="{B24B62BD-2B6D-4959-8F6E-5FD3E4C4F679}" type="presParOf" srcId="{C5AA525F-7408-48B8-AF2B-88FE561BCFD4}" destId="{474EF515-F59E-428F-97C3-711F299847D9}" srcOrd="0" destOrd="0" presId="urn:microsoft.com/office/officeart/2018/2/layout/IconVerticalSolidList"/>
    <dgm:cxn modelId="{DEB33F40-5B33-46AD-83DA-56E13D9298EF}" type="presParOf" srcId="{C5AA525F-7408-48B8-AF2B-88FE561BCFD4}" destId="{C24FFB6F-4450-48A5-A7FC-E9206A9886B4}" srcOrd="1" destOrd="0" presId="urn:microsoft.com/office/officeart/2018/2/layout/IconVerticalSolidList"/>
    <dgm:cxn modelId="{61C35B90-DB25-4269-BC88-47EF70ED7986}" type="presParOf" srcId="{C5AA525F-7408-48B8-AF2B-88FE561BCFD4}" destId="{CDAF4867-A9CA-4CDC-90B1-C35C3635E3FD}" srcOrd="2" destOrd="0" presId="urn:microsoft.com/office/officeart/2018/2/layout/IconVerticalSolidList"/>
    <dgm:cxn modelId="{8DCB10B6-AE61-4CD7-8C21-F01A58B79DB4}" type="presParOf" srcId="{C5AA525F-7408-48B8-AF2B-88FE561BCFD4}" destId="{85005A5C-7F23-4AE0-A064-BF9F0E0C0E6D}" srcOrd="3" destOrd="0" presId="urn:microsoft.com/office/officeart/2018/2/layout/IconVerticalSolidList"/>
    <dgm:cxn modelId="{F97F6841-280B-461C-B4AA-B72CF598A5CC}" type="presParOf" srcId="{8E79806D-8C1A-496D-BD4B-6523E8C26149}" destId="{43C4054D-92A4-4840-917F-2483DE8BB7C5}" srcOrd="3" destOrd="0" presId="urn:microsoft.com/office/officeart/2018/2/layout/IconVerticalSolidList"/>
    <dgm:cxn modelId="{B10344A0-A94B-42F6-9DAA-C9C06B736487}" type="presParOf" srcId="{8E79806D-8C1A-496D-BD4B-6523E8C26149}" destId="{69FED891-BAFE-4110-BBD7-B1A238FD5035}" srcOrd="4" destOrd="0" presId="urn:microsoft.com/office/officeart/2018/2/layout/IconVerticalSolidList"/>
    <dgm:cxn modelId="{347C0610-39C9-439C-839A-84D82147248C}" type="presParOf" srcId="{69FED891-BAFE-4110-BBD7-B1A238FD5035}" destId="{3A05E71E-C615-4EE3-A2E5-6418E6CCE00D}" srcOrd="0" destOrd="0" presId="urn:microsoft.com/office/officeart/2018/2/layout/IconVerticalSolidList"/>
    <dgm:cxn modelId="{1BB49292-FFF5-4DDC-B411-7B12746F5F12}" type="presParOf" srcId="{69FED891-BAFE-4110-BBD7-B1A238FD5035}" destId="{5832A780-5568-46C6-AEED-5A83BF58D25D}" srcOrd="1" destOrd="0" presId="urn:microsoft.com/office/officeart/2018/2/layout/IconVerticalSolidList"/>
    <dgm:cxn modelId="{5F4758C5-CDD6-4973-A272-70160BEEAD6B}" type="presParOf" srcId="{69FED891-BAFE-4110-BBD7-B1A238FD5035}" destId="{04CC134F-2FB6-4696-BF28-C07E2C762D57}" srcOrd="2" destOrd="0" presId="urn:microsoft.com/office/officeart/2018/2/layout/IconVerticalSolidList"/>
    <dgm:cxn modelId="{2FD83901-7994-4B84-879D-CB2FA0352E86}" type="presParOf" srcId="{69FED891-BAFE-4110-BBD7-B1A238FD5035}" destId="{6D06F7F1-594A-419B-A32F-73155C56B4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736EE2-3F33-4257-BB93-F4031CE33562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A20DFF-CAEB-4149-8315-C76427E9FC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Start conversations with authors early</a:t>
          </a:r>
        </a:p>
      </dgm:t>
    </dgm:pt>
    <dgm:pt modelId="{B15AED08-EC02-4990-924F-816F9DD380F6}" type="parTrans" cxnId="{3F0841B1-A124-4757-8603-C529006F4E41}">
      <dgm:prSet/>
      <dgm:spPr/>
      <dgm:t>
        <a:bodyPr/>
        <a:lstStyle/>
        <a:p>
          <a:endParaRPr lang="en-US"/>
        </a:p>
      </dgm:t>
    </dgm:pt>
    <dgm:pt modelId="{7F5043D1-33FC-4AE7-81EE-ADA2E7F628AE}" type="sibTrans" cxnId="{3F0841B1-A124-4757-8603-C529006F4E41}">
      <dgm:prSet/>
      <dgm:spPr/>
      <dgm:t>
        <a:bodyPr/>
        <a:lstStyle/>
        <a:p>
          <a:endParaRPr lang="en-US"/>
        </a:p>
      </dgm:t>
    </dgm:pt>
    <dgm:pt modelId="{4116EFB6-A4D4-4A74-9FF0-9E85BBD592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Build accessibility into the publishing process</a:t>
          </a:r>
        </a:p>
      </dgm:t>
    </dgm:pt>
    <dgm:pt modelId="{11884279-E571-45A3-8D62-A5D6CB36E2D4}" type="parTrans" cxnId="{F11D7521-AE30-4DC1-B759-D9AF2FBA8B75}">
      <dgm:prSet/>
      <dgm:spPr/>
      <dgm:t>
        <a:bodyPr/>
        <a:lstStyle/>
        <a:p>
          <a:endParaRPr lang="en-US"/>
        </a:p>
      </dgm:t>
    </dgm:pt>
    <dgm:pt modelId="{EE9E5AEA-67D0-4EEB-AC87-3615D4648ED7}" type="sibTrans" cxnId="{F11D7521-AE30-4DC1-B759-D9AF2FBA8B75}">
      <dgm:prSet/>
      <dgm:spPr/>
      <dgm:t>
        <a:bodyPr/>
        <a:lstStyle/>
        <a:p>
          <a:endParaRPr lang="en-US"/>
        </a:p>
      </dgm:t>
    </dgm:pt>
    <dgm:pt modelId="{7420EAA5-6529-4129-B9BA-9D94C30598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Accessibility is not a last-minute fix</a:t>
          </a:r>
        </a:p>
      </dgm:t>
    </dgm:pt>
    <dgm:pt modelId="{7C4F8B3C-DD03-4495-9E5E-458EC537E927}" type="parTrans" cxnId="{2A379014-C2E7-4126-8885-7DD90337E5E4}">
      <dgm:prSet/>
      <dgm:spPr/>
      <dgm:t>
        <a:bodyPr/>
        <a:lstStyle/>
        <a:p>
          <a:endParaRPr lang="en-US"/>
        </a:p>
      </dgm:t>
    </dgm:pt>
    <dgm:pt modelId="{DFEBC070-4AEB-453E-B8B0-4580C12B5F63}" type="sibTrans" cxnId="{2A379014-C2E7-4126-8885-7DD90337E5E4}">
      <dgm:prSet/>
      <dgm:spPr/>
      <dgm:t>
        <a:bodyPr/>
        <a:lstStyle/>
        <a:p>
          <a:endParaRPr lang="en-US"/>
        </a:p>
      </dgm:t>
    </dgm:pt>
    <dgm:pt modelId="{224AC973-04F1-41A1-BE92-68245DF72862}" type="pres">
      <dgm:prSet presAssocID="{0F736EE2-3F33-4257-BB93-F4031CE33562}" presName="root" presStyleCnt="0">
        <dgm:presLayoutVars>
          <dgm:dir/>
          <dgm:resizeHandles val="exact"/>
        </dgm:presLayoutVars>
      </dgm:prSet>
      <dgm:spPr/>
    </dgm:pt>
    <dgm:pt modelId="{E39BCC11-F649-4679-BC5F-A3CCECF83C7C}" type="pres">
      <dgm:prSet presAssocID="{DDA20DFF-CAEB-4149-8315-C76427E9FCE9}" presName="compNode" presStyleCnt="0"/>
      <dgm:spPr/>
    </dgm:pt>
    <dgm:pt modelId="{A99609A3-C6E6-490A-910C-A186DC9B8FEE}" type="pres">
      <dgm:prSet presAssocID="{DDA20DFF-CAEB-4149-8315-C76427E9FCE9}" presName="iconRect" presStyleLbl="node1" presStyleIdx="0" presStyleCnt="3" custScaleX="112095" custScaleY="11209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96908FC-BE18-44FD-B427-3BFEE19334CB}" type="pres">
      <dgm:prSet presAssocID="{DDA20DFF-CAEB-4149-8315-C76427E9FCE9}" presName="spaceRect" presStyleCnt="0"/>
      <dgm:spPr/>
    </dgm:pt>
    <dgm:pt modelId="{E2F04E0E-E171-4F88-A16E-BE9D349114F1}" type="pres">
      <dgm:prSet presAssocID="{DDA20DFF-CAEB-4149-8315-C76427E9FCE9}" presName="textRect" presStyleLbl="revTx" presStyleIdx="0" presStyleCnt="3">
        <dgm:presLayoutVars>
          <dgm:chMax val="1"/>
          <dgm:chPref val="1"/>
        </dgm:presLayoutVars>
      </dgm:prSet>
      <dgm:spPr/>
    </dgm:pt>
    <dgm:pt modelId="{5BA0F2AF-F058-4EA7-B924-C86E3E68161B}" type="pres">
      <dgm:prSet presAssocID="{7F5043D1-33FC-4AE7-81EE-ADA2E7F628AE}" presName="sibTrans" presStyleCnt="0"/>
      <dgm:spPr/>
    </dgm:pt>
    <dgm:pt modelId="{259E12D0-F451-4441-B24F-777AA10EA4F8}" type="pres">
      <dgm:prSet presAssocID="{4116EFB6-A4D4-4A74-9FF0-9E85BBD59213}" presName="compNode" presStyleCnt="0"/>
      <dgm:spPr/>
    </dgm:pt>
    <dgm:pt modelId="{D99F33F7-5188-42A9-B59D-4226010DCD3B}" type="pres">
      <dgm:prSet presAssocID="{4116EFB6-A4D4-4A74-9FF0-9E85BBD59213}" presName="iconRect" presStyleLbl="node1" presStyleIdx="1" presStyleCnt="3" custScaleX="112095" custScaleY="11209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B094CAC-2CE2-4611-A910-30B757830627}" type="pres">
      <dgm:prSet presAssocID="{4116EFB6-A4D4-4A74-9FF0-9E85BBD59213}" presName="spaceRect" presStyleCnt="0"/>
      <dgm:spPr/>
    </dgm:pt>
    <dgm:pt modelId="{CB8E4921-C5BE-46AA-86D7-FB0B4C61A445}" type="pres">
      <dgm:prSet presAssocID="{4116EFB6-A4D4-4A74-9FF0-9E85BBD59213}" presName="textRect" presStyleLbl="revTx" presStyleIdx="1" presStyleCnt="3">
        <dgm:presLayoutVars>
          <dgm:chMax val="1"/>
          <dgm:chPref val="1"/>
        </dgm:presLayoutVars>
      </dgm:prSet>
      <dgm:spPr/>
    </dgm:pt>
    <dgm:pt modelId="{7E23E2FD-604D-4AC6-A074-0E6AA75398E2}" type="pres">
      <dgm:prSet presAssocID="{EE9E5AEA-67D0-4EEB-AC87-3615D4648ED7}" presName="sibTrans" presStyleCnt="0"/>
      <dgm:spPr/>
    </dgm:pt>
    <dgm:pt modelId="{71E3E4E4-FEBE-499D-A42C-8660FE0BD20C}" type="pres">
      <dgm:prSet presAssocID="{7420EAA5-6529-4129-B9BA-9D94C305982F}" presName="compNode" presStyleCnt="0"/>
      <dgm:spPr/>
    </dgm:pt>
    <dgm:pt modelId="{4B5B4F64-1F77-41EC-B8A0-526468BA6E18}" type="pres">
      <dgm:prSet presAssocID="{7420EAA5-6529-4129-B9BA-9D94C305982F}" presName="iconRect" presStyleLbl="node1" presStyleIdx="2" presStyleCnt="3" custScaleX="112095" custScaleY="11209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E53090FD-1AC7-402E-B91A-3A9800A76F5A}" type="pres">
      <dgm:prSet presAssocID="{7420EAA5-6529-4129-B9BA-9D94C305982F}" presName="spaceRect" presStyleCnt="0"/>
      <dgm:spPr/>
    </dgm:pt>
    <dgm:pt modelId="{4C605F61-0B76-48B6-979A-0CF8E45AA835}" type="pres">
      <dgm:prSet presAssocID="{7420EAA5-6529-4129-B9BA-9D94C305982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A379014-C2E7-4126-8885-7DD90337E5E4}" srcId="{0F736EE2-3F33-4257-BB93-F4031CE33562}" destId="{7420EAA5-6529-4129-B9BA-9D94C305982F}" srcOrd="2" destOrd="0" parTransId="{7C4F8B3C-DD03-4495-9E5E-458EC537E927}" sibTransId="{DFEBC070-4AEB-453E-B8B0-4580C12B5F63}"/>
    <dgm:cxn modelId="{F11D7521-AE30-4DC1-B759-D9AF2FBA8B75}" srcId="{0F736EE2-3F33-4257-BB93-F4031CE33562}" destId="{4116EFB6-A4D4-4A74-9FF0-9E85BBD59213}" srcOrd="1" destOrd="0" parTransId="{11884279-E571-45A3-8D62-A5D6CB36E2D4}" sibTransId="{EE9E5AEA-67D0-4EEB-AC87-3615D4648ED7}"/>
    <dgm:cxn modelId="{A34B242D-0033-4654-A378-6723537D648E}" type="presOf" srcId="{7420EAA5-6529-4129-B9BA-9D94C305982F}" destId="{4C605F61-0B76-48B6-979A-0CF8E45AA835}" srcOrd="0" destOrd="0" presId="urn:microsoft.com/office/officeart/2018/2/layout/IconLabelList"/>
    <dgm:cxn modelId="{270B2F2F-0982-4102-A3CC-1FA7A0675D20}" type="presOf" srcId="{0F736EE2-3F33-4257-BB93-F4031CE33562}" destId="{224AC973-04F1-41A1-BE92-68245DF72862}" srcOrd="0" destOrd="0" presId="urn:microsoft.com/office/officeart/2018/2/layout/IconLabelList"/>
    <dgm:cxn modelId="{231B0488-2F33-434E-B2F9-F7EDDCD271E4}" type="presOf" srcId="{4116EFB6-A4D4-4A74-9FF0-9E85BBD59213}" destId="{CB8E4921-C5BE-46AA-86D7-FB0B4C61A445}" srcOrd="0" destOrd="0" presId="urn:microsoft.com/office/officeart/2018/2/layout/IconLabelList"/>
    <dgm:cxn modelId="{3F0841B1-A124-4757-8603-C529006F4E41}" srcId="{0F736EE2-3F33-4257-BB93-F4031CE33562}" destId="{DDA20DFF-CAEB-4149-8315-C76427E9FCE9}" srcOrd="0" destOrd="0" parTransId="{B15AED08-EC02-4990-924F-816F9DD380F6}" sibTransId="{7F5043D1-33FC-4AE7-81EE-ADA2E7F628AE}"/>
    <dgm:cxn modelId="{FEC9BBF6-F536-4E88-B54F-56B7C0E98CB7}" type="presOf" srcId="{DDA20DFF-CAEB-4149-8315-C76427E9FCE9}" destId="{E2F04E0E-E171-4F88-A16E-BE9D349114F1}" srcOrd="0" destOrd="0" presId="urn:microsoft.com/office/officeart/2018/2/layout/IconLabelList"/>
    <dgm:cxn modelId="{B9D4686F-79E7-4272-A105-4266B6FA84D8}" type="presParOf" srcId="{224AC973-04F1-41A1-BE92-68245DF72862}" destId="{E39BCC11-F649-4679-BC5F-A3CCECF83C7C}" srcOrd="0" destOrd="0" presId="urn:microsoft.com/office/officeart/2018/2/layout/IconLabelList"/>
    <dgm:cxn modelId="{614BAFD2-146F-4114-9C13-8CAE3CEC70FE}" type="presParOf" srcId="{E39BCC11-F649-4679-BC5F-A3CCECF83C7C}" destId="{A99609A3-C6E6-490A-910C-A186DC9B8FEE}" srcOrd="0" destOrd="0" presId="urn:microsoft.com/office/officeart/2018/2/layout/IconLabelList"/>
    <dgm:cxn modelId="{3158304E-E8C6-494C-98AD-B165A9E8F724}" type="presParOf" srcId="{E39BCC11-F649-4679-BC5F-A3CCECF83C7C}" destId="{496908FC-BE18-44FD-B427-3BFEE19334CB}" srcOrd="1" destOrd="0" presId="urn:microsoft.com/office/officeart/2018/2/layout/IconLabelList"/>
    <dgm:cxn modelId="{B173FAD0-88DC-4818-9C3F-C31F7B4385D6}" type="presParOf" srcId="{E39BCC11-F649-4679-BC5F-A3CCECF83C7C}" destId="{E2F04E0E-E171-4F88-A16E-BE9D349114F1}" srcOrd="2" destOrd="0" presId="urn:microsoft.com/office/officeart/2018/2/layout/IconLabelList"/>
    <dgm:cxn modelId="{A44E64EB-ECE1-4D7D-8CBA-EC1E8DF7D063}" type="presParOf" srcId="{224AC973-04F1-41A1-BE92-68245DF72862}" destId="{5BA0F2AF-F058-4EA7-B924-C86E3E68161B}" srcOrd="1" destOrd="0" presId="urn:microsoft.com/office/officeart/2018/2/layout/IconLabelList"/>
    <dgm:cxn modelId="{B3EB12BE-4E57-4395-BF5D-7A2D3F5DB0EB}" type="presParOf" srcId="{224AC973-04F1-41A1-BE92-68245DF72862}" destId="{259E12D0-F451-4441-B24F-777AA10EA4F8}" srcOrd="2" destOrd="0" presId="urn:microsoft.com/office/officeart/2018/2/layout/IconLabelList"/>
    <dgm:cxn modelId="{5D9D6379-DE69-410A-841F-849BE9C95377}" type="presParOf" srcId="{259E12D0-F451-4441-B24F-777AA10EA4F8}" destId="{D99F33F7-5188-42A9-B59D-4226010DCD3B}" srcOrd="0" destOrd="0" presId="urn:microsoft.com/office/officeart/2018/2/layout/IconLabelList"/>
    <dgm:cxn modelId="{393B0D8E-0751-47DB-B0F6-1B776339D6A7}" type="presParOf" srcId="{259E12D0-F451-4441-B24F-777AA10EA4F8}" destId="{DB094CAC-2CE2-4611-A910-30B757830627}" srcOrd="1" destOrd="0" presId="urn:microsoft.com/office/officeart/2018/2/layout/IconLabelList"/>
    <dgm:cxn modelId="{7AC52C33-056D-4AAC-924A-1309C3D5DD0B}" type="presParOf" srcId="{259E12D0-F451-4441-B24F-777AA10EA4F8}" destId="{CB8E4921-C5BE-46AA-86D7-FB0B4C61A445}" srcOrd="2" destOrd="0" presId="urn:microsoft.com/office/officeart/2018/2/layout/IconLabelList"/>
    <dgm:cxn modelId="{9C45FB2E-EDF0-449A-A0AE-776A62BFFC67}" type="presParOf" srcId="{224AC973-04F1-41A1-BE92-68245DF72862}" destId="{7E23E2FD-604D-4AC6-A074-0E6AA75398E2}" srcOrd="3" destOrd="0" presId="urn:microsoft.com/office/officeart/2018/2/layout/IconLabelList"/>
    <dgm:cxn modelId="{59F9CAD7-F7D1-4AEE-88B7-E761B020A264}" type="presParOf" srcId="{224AC973-04F1-41A1-BE92-68245DF72862}" destId="{71E3E4E4-FEBE-499D-A42C-8660FE0BD20C}" srcOrd="4" destOrd="0" presId="urn:microsoft.com/office/officeart/2018/2/layout/IconLabelList"/>
    <dgm:cxn modelId="{B3696DD5-057F-4802-81F6-A55F97E5726A}" type="presParOf" srcId="{71E3E4E4-FEBE-499D-A42C-8660FE0BD20C}" destId="{4B5B4F64-1F77-41EC-B8A0-526468BA6E18}" srcOrd="0" destOrd="0" presId="urn:microsoft.com/office/officeart/2018/2/layout/IconLabelList"/>
    <dgm:cxn modelId="{41C674A7-4FE1-4C67-8C58-203F899BBC86}" type="presParOf" srcId="{71E3E4E4-FEBE-499D-A42C-8660FE0BD20C}" destId="{E53090FD-1AC7-402E-B91A-3A9800A76F5A}" srcOrd="1" destOrd="0" presId="urn:microsoft.com/office/officeart/2018/2/layout/IconLabelList"/>
    <dgm:cxn modelId="{296ADE75-2DA6-4B66-AEB9-4BF3D1580096}" type="presParOf" srcId="{71E3E4E4-FEBE-499D-A42C-8660FE0BD20C}" destId="{4C605F61-0B76-48B6-979A-0CF8E45AA83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800985-895D-4FDD-8566-259D1B0FFF8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C1999-BF08-4D2C-B89A-9FEBF3CED7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 b="1" dirty="0"/>
            <a:t>Join us at </a:t>
          </a:r>
          <a:r>
            <a:rPr lang="en-US" sz="3200" b="1" dirty="0" err="1"/>
            <a:t>menti.com</a:t>
          </a:r>
          <a:endParaRPr lang="en-US" sz="3200" dirty="0"/>
        </a:p>
      </dgm:t>
    </dgm:pt>
    <dgm:pt modelId="{76A655B6-5989-42CA-89A8-6EC352432178}" type="parTrans" cxnId="{E002870A-BF97-401A-83C6-BA8091F87CD3}">
      <dgm:prSet/>
      <dgm:spPr/>
      <dgm:t>
        <a:bodyPr/>
        <a:lstStyle/>
        <a:p>
          <a:endParaRPr lang="en-US"/>
        </a:p>
      </dgm:t>
    </dgm:pt>
    <dgm:pt modelId="{3615388E-7446-4B02-9609-9C803224390F}" type="sibTrans" cxnId="{E002870A-BF97-401A-83C6-BA8091F87CD3}">
      <dgm:prSet/>
      <dgm:spPr/>
      <dgm:t>
        <a:bodyPr/>
        <a:lstStyle/>
        <a:p>
          <a:endParaRPr lang="en-US"/>
        </a:p>
      </dgm:t>
    </dgm:pt>
    <dgm:pt modelId="{708D2AD8-EED3-4DAB-AB6A-E6E828F0C9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Use code</a:t>
          </a:r>
          <a:endParaRPr lang="en-US"/>
        </a:p>
      </dgm:t>
    </dgm:pt>
    <dgm:pt modelId="{C9507387-E11D-4C2D-84F8-3F1F1E47BB22}" type="parTrans" cxnId="{F58A0D46-EC35-4977-9F1D-D6FBDAA2CF68}">
      <dgm:prSet/>
      <dgm:spPr/>
      <dgm:t>
        <a:bodyPr/>
        <a:lstStyle/>
        <a:p>
          <a:endParaRPr lang="en-US"/>
        </a:p>
      </dgm:t>
    </dgm:pt>
    <dgm:pt modelId="{BD6FC70C-732E-455F-AC1D-F01910FF742A}" type="sibTrans" cxnId="{F58A0D46-EC35-4977-9F1D-D6FBDAA2CF68}">
      <dgm:prSet/>
      <dgm:spPr/>
      <dgm:t>
        <a:bodyPr/>
        <a:lstStyle/>
        <a:p>
          <a:endParaRPr lang="en-US"/>
        </a:p>
      </dgm:t>
    </dgm:pt>
    <dgm:pt modelId="{65DAC520-FE0C-485C-8F6B-B718EE29D3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800" b="1" dirty="0"/>
            <a:t>9642 8722</a:t>
          </a:r>
          <a:endParaRPr lang="en-US" sz="4800" dirty="0"/>
        </a:p>
      </dgm:t>
    </dgm:pt>
    <dgm:pt modelId="{66C2A049-0A81-492D-99EF-6E51B8F668FA}" type="parTrans" cxnId="{04E77B75-1C01-4E7E-B4D4-731FBA718EA5}">
      <dgm:prSet/>
      <dgm:spPr/>
      <dgm:t>
        <a:bodyPr/>
        <a:lstStyle/>
        <a:p>
          <a:endParaRPr lang="en-US"/>
        </a:p>
      </dgm:t>
    </dgm:pt>
    <dgm:pt modelId="{C47BA9D8-CBEB-48F6-A29B-1D6EFD8C0088}" type="sibTrans" cxnId="{04E77B75-1C01-4E7E-B4D4-731FBA718EA5}">
      <dgm:prSet/>
      <dgm:spPr/>
      <dgm:t>
        <a:bodyPr/>
        <a:lstStyle/>
        <a:p>
          <a:endParaRPr lang="en-US"/>
        </a:p>
      </dgm:t>
    </dgm:pt>
    <dgm:pt modelId="{8E79806D-8C1A-496D-BD4B-6523E8C26149}" type="pres">
      <dgm:prSet presAssocID="{18800985-895D-4FDD-8566-259D1B0FFF88}" presName="root" presStyleCnt="0">
        <dgm:presLayoutVars>
          <dgm:dir/>
          <dgm:resizeHandles val="exact"/>
        </dgm:presLayoutVars>
      </dgm:prSet>
      <dgm:spPr/>
    </dgm:pt>
    <dgm:pt modelId="{6E083DEC-8D95-41AB-8B71-0A74346FDB00}" type="pres">
      <dgm:prSet presAssocID="{F34C1999-BF08-4D2C-B89A-9FEBF3CED762}" presName="compNode" presStyleCnt="0"/>
      <dgm:spPr/>
    </dgm:pt>
    <dgm:pt modelId="{C727BCD8-4F84-451C-8D01-D8B38E675802}" type="pres">
      <dgm:prSet presAssocID="{F34C1999-BF08-4D2C-B89A-9FEBF3CED762}" presName="bgRect" presStyleLbl="bgShp" presStyleIdx="0" presStyleCnt="3"/>
      <dgm:spPr/>
    </dgm:pt>
    <dgm:pt modelId="{1F08E8A3-02A3-4440-BB9F-A377994A668C}" type="pres">
      <dgm:prSet presAssocID="{F34C1999-BF08-4D2C-B89A-9FEBF3CED76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E746A6D8-2950-40FF-A429-62A66A69C433}" type="pres">
      <dgm:prSet presAssocID="{F34C1999-BF08-4D2C-B89A-9FEBF3CED762}" presName="spaceRect" presStyleCnt="0"/>
      <dgm:spPr/>
    </dgm:pt>
    <dgm:pt modelId="{115911F0-B42F-40E5-A32D-C9351BCE4E17}" type="pres">
      <dgm:prSet presAssocID="{F34C1999-BF08-4D2C-B89A-9FEBF3CED762}" presName="parTx" presStyleLbl="revTx" presStyleIdx="0" presStyleCnt="3">
        <dgm:presLayoutVars>
          <dgm:chMax val="0"/>
          <dgm:chPref val="0"/>
        </dgm:presLayoutVars>
      </dgm:prSet>
      <dgm:spPr/>
    </dgm:pt>
    <dgm:pt modelId="{62E16753-F742-4B4F-964B-BA2F0B06DFDD}" type="pres">
      <dgm:prSet presAssocID="{3615388E-7446-4B02-9609-9C803224390F}" presName="sibTrans" presStyleCnt="0"/>
      <dgm:spPr/>
    </dgm:pt>
    <dgm:pt modelId="{C5AA525F-7408-48B8-AF2B-88FE561BCFD4}" type="pres">
      <dgm:prSet presAssocID="{708D2AD8-EED3-4DAB-AB6A-E6E828F0C931}" presName="compNode" presStyleCnt="0"/>
      <dgm:spPr/>
    </dgm:pt>
    <dgm:pt modelId="{474EF515-F59E-428F-97C3-711F299847D9}" type="pres">
      <dgm:prSet presAssocID="{708D2AD8-EED3-4DAB-AB6A-E6E828F0C931}" presName="bgRect" presStyleLbl="bgShp" presStyleIdx="1" presStyleCnt="3"/>
      <dgm:spPr/>
    </dgm:pt>
    <dgm:pt modelId="{C24FFB6F-4450-48A5-A7FC-E9206A9886B4}" type="pres">
      <dgm:prSet presAssocID="{708D2AD8-EED3-4DAB-AB6A-E6E828F0C9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CDAF4867-A9CA-4CDC-90B1-C35C3635E3FD}" type="pres">
      <dgm:prSet presAssocID="{708D2AD8-EED3-4DAB-AB6A-E6E828F0C931}" presName="spaceRect" presStyleCnt="0"/>
      <dgm:spPr/>
    </dgm:pt>
    <dgm:pt modelId="{85005A5C-7F23-4AE0-A064-BF9F0E0C0E6D}" type="pres">
      <dgm:prSet presAssocID="{708D2AD8-EED3-4DAB-AB6A-E6E828F0C931}" presName="parTx" presStyleLbl="revTx" presStyleIdx="1" presStyleCnt="3">
        <dgm:presLayoutVars>
          <dgm:chMax val="0"/>
          <dgm:chPref val="0"/>
        </dgm:presLayoutVars>
      </dgm:prSet>
      <dgm:spPr/>
    </dgm:pt>
    <dgm:pt modelId="{43C4054D-92A4-4840-917F-2483DE8BB7C5}" type="pres">
      <dgm:prSet presAssocID="{BD6FC70C-732E-455F-AC1D-F01910FF742A}" presName="sibTrans" presStyleCnt="0"/>
      <dgm:spPr/>
    </dgm:pt>
    <dgm:pt modelId="{69FED891-BAFE-4110-BBD7-B1A238FD5035}" type="pres">
      <dgm:prSet presAssocID="{65DAC520-FE0C-485C-8F6B-B718EE29D3BE}" presName="compNode" presStyleCnt="0"/>
      <dgm:spPr/>
    </dgm:pt>
    <dgm:pt modelId="{3A05E71E-C615-4EE3-A2E5-6418E6CCE00D}" type="pres">
      <dgm:prSet presAssocID="{65DAC520-FE0C-485C-8F6B-B718EE29D3BE}" presName="bgRect" presStyleLbl="bgShp" presStyleIdx="2" presStyleCnt="3"/>
      <dgm:spPr/>
    </dgm:pt>
    <dgm:pt modelId="{5832A780-5568-46C6-AEED-5A83BF58D25D}" type="pres">
      <dgm:prSet presAssocID="{65DAC520-FE0C-485C-8F6B-B718EE29D3B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4CC134F-2FB6-4696-BF28-C07E2C762D57}" type="pres">
      <dgm:prSet presAssocID="{65DAC520-FE0C-485C-8F6B-B718EE29D3BE}" presName="spaceRect" presStyleCnt="0"/>
      <dgm:spPr/>
    </dgm:pt>
    <dgm:pt modelId="{6D06F7F1-594A-419B-A32F-73155C56B4CE}" type="pres">
      <dgm:prSet presAssocID="{65DAC520-FE0C-485C-8F6B-B718EE29D3B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002870A-BF97-401A-83C6-BA8091F87CD3}" srcId="{18800985-895D-4FDD-8566-259D1B0FFF88}" destId="{F34C1999-BF08-4D2C-B89A-9FEBF3CED762}" srcOrd="0" destOrd="0" parTransId="{76A655B6-5989-42CA-89A8-6EC352432178}" sibTransId="{3615388E-7446-4B02-9609-9C803224390F}"/>
    <dgm:cxn modelId="{F7DFD218-3C67-4311-B07D-D0CE39078642}" type="presOf" srcId="{F34C1999-BF08-4D2C-B89A-9FEBF3CED762}" destId="{115911F0-B42F-40E5-A32D-C9351BCE4E17}" srcOrd="0" destOrd="0" presId="urn:microsoft.com/office/officeart/2018/2/layout/IconVerticalSolidList"/>
    <dgm:cxn modelId="{F58A0D46-EC35-4977-9F1D-D6FBDAA2CF68}" srcId="{18800985-895D-4FDD-8566-259D1B0FFF88}" destId="{708D2AD8-EED3-4DAB-AB6A-E6E828F0C931}" srcOrd="1" destOrd="0" parTransId="{C9507387-E11D-4C2D-84F8-3F1F1E47BB22}" sibTransId="{BD6FC70C-732E-455F-AC1D-F01910FF742A}"/>
    <dgm:cxn modelId="{04E77B75-1C01-4E7E-B4D4-731FBA718EA5}" srcId="{18800985-895D-4FDD-8566-259D1B0FFF88}" destId="{65DAC520-FE0C-485C-8F6B-B718EE29D3BE}" srcOrd="2" destOrd="0" parTransId="{66C2A049-0A81-492D-99EF-6E51B8F668FA}" sibTransId="{C47BA9D8-CBEB-48F6-A29B-1D6EFD8C0088}"/>
    <dgm:cxn modelId="{CB8B89A4-1EA6-4030-AA5E-E430EFD6544C}" type="presOf" srcId="{18800985-895D-4FDD-8566-259D1B0FFF88}" destId="{8E79806D-8C1A-496D-BD4B-6523E8C26149}" srcOrd="0" destOrd="0" presId="urn:microsoft.com/office/officeart/2018/2/layout/IconVerticalSolidList"/>
    <dgm:cxn modelId="{60C809AB-B5E2-41EF-B396-7E0D9F977BEA}" type="presOf" srcId="{708D2AD8-EED3-4DAB-AB6A-E6E828F0C931}" destId="{85005A5C-7F23-4AE0-A064-BF9F0E0C0E6D}" srcOrd="0" destOrd="0" presId="urn:microsoft.com/office/officeart/2018/2/layout/IconVerticalSolidList"/>
    <dgm:cxn modelId="{AB9447B0-6C3C-42C1-8C98-4E2F923F86C1}" type="presOf" srcId="{65DAC520-FE0C-485C-8F6B-B718EE29D3BE}" destId="{6D06F7F1-594A-419B-A32F-73155C56B4CE}" srcOrd="0" destOrd="0" presId="urn:microsoft.com/office/officeart/2018/2/layout/IconVerticalSolidList"/>
    <dgm:cxn modelId="{3D0B04EB-E3D6-4AC5-9E0F-F01E6ED467BB}" type="presParOf" srcId="{8E79806D-8C1A-496D-BD4B-6523E8C26149}" destId="{6E083DEC-8D95-41AB-8B71-0A74346FDB00}" srcOrd="0" destOrd="0" presId="urn:microsoft.com/office/officeart/2018/2/layout/IconVerticalSolidList"/>
    <dgm:cxn modelId="{B1151C52-329A-4ED7-862E-13BB37F29038}" type="presParOf" srcId="{6E083DEC-8D95-41AB-8B71-0A74346FDB00}" destId="{C727BCD8-4F84-451C-8D01-D8B38E675802}" srcOrd="0" destOrd="0" presId="urn:microsoft.com/office/officeart/2018/2/layout/IconVerticalSolidList"/>
    <dgm:cxn modelId="{84D0E244-2C61-47F0-AABA-66DC28B7B065}" type="presParOf" srcId="{6E083DEC-8D95-41AB-8B71-0A74346FDB00}" destId="{1F08E8A3-02A3-4440-BB9F-A377994A668C}" srcOrd="1" destOrd="0" presId="urn:microsoft.com/office/officeart/2018/2/layout/IconVerticalSolidList"/>
    <dgm:cxn modelId="{56EF0ECC-9443-4264-8EF8-04C9003A4B45}" type="presParOf" srcId="{6E083DEC-8D95-41AB-8B71-0A74346FDB00}" destId="{E746A6D8-2950-40FF-A429-62A66A69C433}" srcOrd="2" destOrd="0" presId="urn:microsoft.com/office/officeart/2018/2/layout/IconVerticalSolidList"/>
    <dgm:cxn modelId="{3EDA2B0F-B4D4-4B02-8A07-9BC3D1F173B9}" type="presParOf" srcId="{6E083DEC-8D95-41AB-8B71-0A74346FDB00}" destId="{115911F0-B42F-40E5-A32D-C9351BCE4E17}" srcOrd="3" destOrd="0" presId="urn:microsoft.com/office/officeart/2018/2/layout/IconVerticalSolidList"/>
    <dgm:cxn modelId="{56372CA0-F6D8-408D-A272-532B1040645F}" type="presParOf" srcId="{8E79806D-8C1A-496D-BD4B-6523E8C26149}" destId="{62E16753-F742-4B4F-964B-BA2F0B06DFDD}" srcOrd="1" destOrd="0" presId="urn:microsoft.com/office/officeart/2018/2/layout/IconVerticalSolidList"/>
    <dgm:cxn modelId="{F0E0AB18-C424-49CD-9006-24557B23CE4F}" type="presParOf" srcId="{8E79806D-8C1A-496D-BD4B-6523E8C26149}" destId="{C5AA525F-7408-48B8-AF2B-88FE561BCFD4}" srcOrd="2" destOrd="0" presId="urn:microsoft.com/office/officeart/2018/2/layout/IconVerticalSolidList"/>
    <dgm:cxn modelId="{B24B62BD-2B6D-4959-8F6E-5FD3E4C4F679}" type="presParOf" srcId="{C5AA525F-7408-48B8-AF2B-88FE561BCFD4}" destId="{474EF515-F59E-428F-97C3-711F299847D9}" srcOrd="0" destOrd="0" presId="urn:microsoft.com/office/officeart/2018/2/layout/IconVerticalSolidList"/>
    <dgm:cxn modelId="{DEB33F40-5B33-46AD-83DA-56E13D9298EF}" type="presParOf" srcId="{C5AA525F-7408-48B8-AF2B-88FE561BCFD4}" destId="{C24FFB6F-4450-48A5-A7FC-E9206A9886B4}" srcOrd="1" destOrd="0" presId="urn:microsoft.com/office/officeart/2018/2/layout/IconVerticalSolidList"/>
    <dgm:cxn modelId="{61C35B90-DB25-4269-BC88-47EF70ED7986}" type="presParOf" srcId="{C5AA525F-7408-48B8-AF2B-88FE561BCFD4}" destId="{CDAF4867-A9CA-4CDC-90B1-C35C3635E3FD}" srcOrd="2" destOrd="0" presId="urn:microsoft.com/office/officeart/2018/2/layout/IconVerticalSolidList"/>
    <dgm:cxn modelId="{8DCB10B6-AE61-4CD7-8C21-F01A58B79DB4}" type="presParOf" srcId="{C5AA525F-7408-48B8-AF2B-88FE561BCFD4}" destId="{85005A5C-7F23-4AE0-A064-BF9F0E0C0E6D}" srcOrd="3" destOrd="0" presId="urn:microsoft.com/office/officeart/2018/2/layout/IconVerticalSolidList"/>
    <dgm:cxn modelId="{F97F6841-280B-461C-B4AA-B72CF598A5CC}" type="presParOf" srcId="{8E79806D-8C1A-496D-BD4B-6523E8C26149}" destId="{43C4054D-92A4-4840-917F-2483DE8BB7C5}" srcOrd="3" destOrd="0" presId="urn:microsoft.com/office/officeart/2018/2/layout/IconVerticalSolidList"/>
    <dgm:cxn modelId="{B10344A0-A94B-42F6-9DAA-C9C06B736487}" type="presParOf" srcId="{8E79806D-8C1A-496D-BD4B-6523E8C26149}" destId="{69FED891-BAFE-4110-BBD7-B1A238FD5035}" srcOrd="4" destOrd="0" presId="urn:microsoft.com/office/officeart/2018/2/layout/IconVerticalSolidList"/>
    <dgm:cxn modelId="{347C0610-39C9-439C-839A-84D82147248C}" type="presParOf" srcId="{69FED891-BAFE-4110-BBD7-B1A238FD5035}" destId="{3A05E71E-C615-4EE3-A2E5-6418E6CCE00D}" srcOrd="0" destOrd="0" presId="urn:microsoft.com/office/officeart/2018/2/layout/IconVerticalSolidList"/>
    <dgm:cxn modelId="{1BB49292-FFF5-4DDC-B411-7B12746F5F12}" type="presParOf" srcId="{69FED891-BAFE-4110-BBD7-B1A238FD5035}" destId="{5832A780-5568-46C6-AEED-5A83BF58D25D}" srcOrd="1" destOrd="0" presId="urn:microsoft.com/office/officeart/2018/2/layout/IconVerticalSolidList"/>
    <dgm:cxn modelId="{5F4758C5-CDD6-4973-A272-70160BEEAD6B}" type="presParOf" srcId="{69FED891-BAFE-4110-BBD7-B1A238FD5035}" destId="{04CC134F-2FB6-4696-BF28-C07E2C762D57}" srcOrd="2" destOrd="0" presId="urn:microsoft.com/office/officeart/2018/2/layout/IconVerticalSolidList"/>
    <dgm:cxn modelId="{2FD83901-7994-4B84-879D-CB2FA0352E86}" type="presParOf" srcId="{69FED891-BAFE-4110-BBD7-B1A238FD5035}" destId="{6D06F7F1-594A-419B-A32F-73155C56B4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76DF98-58E3-4F94-845E-25ECB39BA83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A2602A-C136-458C-88FA-369C4F69E4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OER Accessibility initiative with faculty</a:t>
          </a:r>
          <a:br>
            <a:rPr lang="en-US" sz="2000"/>
          </a:br>
          <a:r>
            <a:rPr lang="en-US" sz="2000"/>
            <a:t>grants, stipends, or honorariums</a:t>
          </a:r>
        </a:p>
      </dgm:t>
    </dgm:pt>
    <dgm:pt modelId="{C858791B-4417-4196-BB59-6FEB349B0CF9}" type="parTrans" cxnId="{F5227801-3CF2-4B39-B854-D67DCD74B2C1}">
      <dgm:prSet/>
      <dgm:spPr/>
      <dgm:t>
        <a:bodyPr/>
        <a:lstStyle/>
        <a:p>
          <a:endParaRPr lang="en-US"/>
        </a:p>
      </dgm:t>
    </dgm:pt>
    <dgm:pt modelId="{4F069326-6E42-4A4D-9FC4-9B571F8A006F}" type="sibTrans" cxnId="{F5227801-3CF2-4B39-B854-D67DCD74B2C1}">
      <dgm:prSet/>
      <dgm:spPr/>
      <dgm:t>
        <a:bodyPr/>
        <a:lstStyle/>
        <a:p>
          <a:endParaRPr lang="en-US"/>
        </a:p>
      </dgm:t>
    </dgm:pt>
    <dgm:pt modelId="{34595A6E-9502-48C6-B0D7-026C81E7C7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Exploration of accessible PDFs and EPUBs </a:t>
          </a:r>
        </a:p>
      </dgm:t>
    </dgm:pt>
    <dgm:pt modelId="{DB49AEED-E050-4EFA-ACD3-9B8FCEE45B79}" type="parTrans" cxnId="{C0B81FAF-2FC6-48C0-9FD3-1C9EB3E6A039}">
      <dgm:prSet/>
      <dgm:spPr/>
      <dgm:t>
        <a:bodyPr/>
        <a:lstStyle/>
        <a:p>
          <a:endParaRPr lang="en-US"/>
        </a:p>
      </dgm:t>
    </dgm:pt>
    <dgm:pt modelId="{FCCF995B-DEEA-473E-B79F-E3B8A74A5050}" type="sibTrans" cxnId="{C0B81FAF-2FC6-48C0-9FD3-1C9EB3E6A039}">
      <dgm:prSet/>
      <dgm:spPr/>
      <dgm:t>
        <a:bodyPr/>
        <a:lstStyle/>
        <a:p>
          <a:endParaRPr lang="en-US"/>
        </a:p>
      </dgm:t>
    </dgm:pt>
    <dgm:pt modelId="{2ECCBBB3-FE32-4914-A561-0D49A3022E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Accessible backlist conversions and remediation</a:t>
          </a:r>
        </a:p>
      </dgm:t>
    </dgm:pt>
    <dgm:pt modelId="{00CBBD83-ED56-4E8F-A90A-E3F8FD90637F}" type="parTrans" cxnId="{8621EB56-A8DF-49D5-8BD0-7F9E3BFD8612}">
      <dgm:prSet/>
      <dgm:spPr/>
      <dgm:t>
        <a:bodyPr/>
        <a:lstStyle/>
        <a:p>
          <a:endParaRPr lang="en-US"/>
        </a:p>
      </dgm:t>
    </dgm:pt>
    <dgm:pt modelId="{CCAC91FF-AF0C-4512-A41C-F0D1AB1756A4}" type="sibTrans" cxnId="{8621EB56-A8DF-49D5-8BD0-7F9E3BFD8612}">
      <dgm:prSet/>
      <dgm:spPr/>
      <dgm:t>
        <a:bodyPr/>
        <a:lstStyle/>
        <a:p>
          <a:endParaRPr lang="en-US"/>
        </a:p>
      </dgm:t>
    </dgm:pt>
    <dgm:pt modelId="{AC731574-92A1-4C72-85DE-AA27C9BB8F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Developing best practices for open - access books &amp; journals</a:t>
          </a:r>
        </a:p>
      </dgm:t>
    </dgm:pt>
    <dgm:pt modelId="{081696BB-6A15-4282-B782-80431C304123}" type="parTrans" cxnId="{54934C17-915D-4AEF-9681-015E0506160F}">
      <dgm:prSet/>
      <dgm:spPr/>
      <dgm:t>
        <a:bodyPr/>
        <a:lstStyle/>
        <a:p>
          <a:endParaRPr lang="en-US"/>
        </a:p>
      </dgm:t>
    </dgm:pt>
    <dgm:pt modelId="{2474901C-535B-4AA1-8093-28770AE51BCF}" type="sibTrans" cxnId="{54934C17-915D-4AEF-9681-015E0506160F}">
      <dgm:prSet/>
      <dgm:spPr/>
      <dgm:t>
        <a:bodyPr/>
        <a:lstStyle/>
        <a:p>
          <a:endParaRPr lang="en-US"/>
        </a:p>
      </dgm:t>
    </dgm:pt>
    <dgm:pt modelId="{DB838D99-9510-4541-8130-5A16ECABCBA7}" type="pres">
      <dgm:prSet presAssocID="{C276DF98-58E3-4F94-845E-25ECB39BA832}" presName="root" presStyleCnt="0">
        <dgm:presLayoutVars>
          <dgm:dir/>
          <dgm:resizeHandles val="exact"/>
        </dgm:presLayoutVars>
      </dgm:prSet>
      <dgm:spPr/>
    </dgm:pt>
    <dgm:pt modelId="{69DF1B14-D173-4FB8-A1C1-4954DA6F01CC}" type="pres">
      <dgm:prSet presAssocID="{4EA2602A-C136-458C-88FA-369C4F69E459}" presName="compNode" presStyleCnt="0"/>
      <dgm:spPr/>
    </dgm:pt>
    <dgm:pt modelId="{A454F625-6D7E-4A5E-A8D5-D137221F0703}" type="pres">
      <dgm:prSet presAssocID="{4EA2602A-C136-458C-88FA-369C4F69E459}" presName="iconRect" presStyleLbl="node1" presStyleIdx="0" presStyleCnt="4" custScaleX="156449" custScaleY="15644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9FA0960-CED0-4051-BE3F-C1C857BD5AE1}" type="pres">
      <dgm:prSet presAssocID="{4EA2602A-C136-458C-88FA-369C4F69E459}" presName="spaceRect" presStyleCnt="0"/>
      <dgm:spPr/>
    </dgm:pt>
    <dgm:pt modelId="{707FB0FC-462F-4DC2-9A1C-5EC7B6DF56D3}" type="pres">
      <dgm:prSet presAssocID="{4EA2602A-C136-458C-88FA-369C4F69E459}" presName="textRect" presStyleLbl="revTx" presStyleIdx="0" presStyleCnt="4" custLinFactNeighborY="20736">
        <dgm:presLayoutVars>
          <dgm:chMax val="1"/>
          <dgm:chPref val="1"/>
        </dgm:presLayoutVars>
      </dgm:prSet>
      <dgm:spPr/>
    </dgm:pt>
    <dgm:pt modelId="{CE2FA852-74FD-43F6-84D1-C68F9979C282}" type="pres">
      <dgm:prSet presAssocID="{4F069326-6E42-4A4D-9FC4-9B571F8A006F}" presName="sibTrans" presStyleCnt="0"/>
      <dgm:spPr/>
    </dgm:pt>
    <dgm:pt modelId="{65C91306-D7F4-4304-87F3-69C88C02EAA5}" type="pres">
      <dgm:prSet presAssocID="{34595A6E-9502-48C6-B0D7-026C81E7C79D}" presName="compNode" presStyleCnt="0"/>
      <dgm:spPr/>
    </dgm:pt>
    <dgm:pt modelId="{40D51771-71F1-4EF5-AC5D-A01CA2567EA0}" type="pres">
      <dgm:prSet presAssocID="{34595A6E-9502-48C6-B0D7-026C81E7C79D}" presName="iconRect" presStyleLbl="node1" presStyleIdx="1" presStyleCnt="4" custScaleX="156449" custScaleY="15644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F94BFCF9-9C28-4F5C-87A5-7EA5FD2F16B6}" type="pres">
      <dgm:prSet presAssocID="{34595A6E-9502-48C6-B0D7-026C81E7C79D}" presName="spaceRect" presStyleCnt="0"/>
      <dgm:spPr/>
    </dgm:pt>
    <dgm:pt modelId="{3121F809-7255-49D4-B2BD-170ED5B85555}" type="pres">
      <dgm:prSet presAssocID="{34595A6E-9502-48C6-B0D7-026C81E7C79D}" presName="textRect" presStyleLbl="revTx" presStyleIdx="1" presStyleCnt="4" custLinFactNeighborY="20736">
        <dgm:presLayoutVars>
          <dgm:chMax val="1"/>
          <dgm:chPref val="1"/>
        </dgm:presLayoutVars>
      </dgm:prSet>
      <dgm:spPr/>
    </dgm:pt>
    <dgm:pt modelId="{C4BA2B48-8B8A-4604-9610-16B23D81C3B5}" type="pres">
      <dgm:prSet presAssocID="{FCCF995B-DEEA-473E-B79F-E3B8A74A5050}" presName="sibTrans" presStyleCnt="0"/>
      <dgm:spPr/>
    </dgm:pt>
    <dgm:pt modelId="{ECB0678F-F30C-4582-A167-5DA6F868BAFC}" type="pres">
      <dgm:prSet presAssocID="{2ECCBBB3-FE32-4914-A561-0D49A3022E4D}" presName="compNode" presStyleCnt="0"/>
      <dgm:spPr/>
    </dgm:pt>
    <dgm:pt modelId="{A9532725-B5D5-4CC0-8166-BD1657FC5F59}" type="pres">
      <dgm:prSet presAssocID="{2ECCBBB3-FE32-4914-A561-0D49A3022E4D}" presName="iconRect" presStyleLbl="node1" presStyleIdx="2" presStyleCnt="4" custScaleX="156449" custScaleY="15644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6590D50-A31F-453D-9FE5-3C2A4652B38A}" type="pres">
      <dgm:prSet presAssocID="{2ECCBBB3-FE32-4914-A561-0D49A3022E4D}" presName="spaceRect" presStyleCnt="0"/>
      <dgm:spPr/>
    </dgm:pt>
    <dgm:pt modelId="{C949FE9C-6B7A-4AA8-9BDB-FB0A4DBD2EE5}" type="pres">
      <dgm:prSet presAssocID="{2ECCBBB3-FE32-4914-A561-0D49A3022E4D}" presName="textRect" presStyleLbl="revTx" presStyleIdx="2" presStyleCnt="4" custLinFactNeighborY="20736">
        <dgm:presLayoutVars>
          <dgm:chMax val="1"/>
          <dgm:chPref val="1"/>
        </dgm:presLayoutVars>
      </dgm:prSet>
      <dgm:spPr/>
    </dgm:pt>
    <dgm:pt modelId="{4CF4775B-49EB-4BE8-A0BC-CF54DC93451C}" type="pres">
      <dgm:prSet presAssocID="{CCAC91FF-AF0C-4512-A41C-F0D1AB1756A4}" presName="sibTrans" presStyleCnt="0"/>
      <dgm:spPr/>
    </dgm:pt>
    <dgm:pt modelId="{5E612601-B7B7-4159-83C7-385D166221AB}" type="pres">
      <dgm:prSet presAssocID="{AC731574-92A1-4C72-85DE-AA27C9BB8FD0}" presName="compNode" presStyleCnt="0"/>
      <dgm:spPr/>
    </dgm:pt>
    <dgm:pt modelId="{DB6CF3A0-6BE6-4A25-B112-6DAFB0C23E41}" type="pres">
      <dgm:prSet presAssocID="{AC731574-92A1-4C72-85DE-AA27C9BB8FD0}" presName="iconRect" presStyleLbl="node1" presStyleIdx="3" presStyleCnt="4" custScaleX="156449" custScaleY="156449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9AA9390-451C-43FC-9257-D4CB68248F4E}" type="pres">
      <dgm:prSet presAssocID="{AC731574-92A1-4C72-85DE-AA27C9BB8FD0}" presName="spaceRect" presStyleCnt="0"/>
      <dgm:spPr/>
    </dgm:pt>
    <dgm:pt modelId="{A764B482-6008-4746-B6B4-AD00CB27592F}" type="pres">
      <dgm:prSet presAssocID="{AC731574-92A1-4C72-85DE-AA27C9BB8FD0}" presName="textRect" presStyleLbl="revTx" presStyleIdx="3" presStyleCnt="4" custLinFactNeighborY="20736">
        <dgm:presLayoutVars>
          <dgm:chMax val="1"/>
          <dgm:chPref val="1"/>
        </dgm:presLayoutVars>
      </dgm:prSet>
      <dgm:spPr/>
    </dgm:pt>
  </dgm:ptLst>
  <dgm:cxnLst>
    <dgm:cxn modelId="{F5227801-3CF2-4B39-B854-D67DCD74B2C1}" srcId="{C276DF98-58E3-4F94-845E-25ECB39BA832}" destId="{4EA2602A-C136-458C-88FA-369C4F69E459}" srcOrd="0" destOrd="0" parTransId="{C858791B-4417-4196-BB59-6FEB349B0CF9}" sibTransId="{4F069326-6E42-4A4D-9FC4-9B571F8A006F}"/>
    <dgm:cxn modelId="{54934C17-915D-4AEF-9681-015E0506160F}" srcId="{C276DF98-58E3-4F94-845E-25ECB39BA832}" destId="{AC731574-92A1-4C72-85DE-AA27C9BB8FD0}" srcOrd="3" destOrd="0" parTransId="{081696BB-6A15-4282-B782-80431C304123}" sibTransId="{2474901C-535B-4AA1-8093-28770AE51BCF}"/>
    <dgm:cxn modelId="{5313201B-67D1-4248-A4C3-30855D7C36F9}" type="presOf" srcId="{C276DF98-58E3-4F94-845E-25ECB39BA832}" destId="{DB838D99-9510-4541-8130-5A16ECABCBA7}" srcOrd="0" destOrd="0" presId="urn:microsoft.com/office/officeart/2018/2/layout/IconLabelList"/>
    <dgm:cxn modelId="{8621EB56-A8DF-49D5-8BD0-7F9E3BFD8612}" srcId="{C276DF98-58E3-4F94-845E-25ECB39BA832}" destId="{2ECCBBB3-FE32-4914-A561-0D49A3022E4D}" srcOrd="2" destOrd="0" parTransId="{00CBBD83-ED56-4E8F-A90A-E3F8FD90637F}" sibTransId="{CCAC91FF-AF0C-4512-A41C-F0D1AB1756A4}"/>
    <dgm:cxn modelId="{0F0F8F6B-16C9-4AF7-A69E-D49503073F98}" type="presOf" srcId="{34595A6E-9502-48C6-B0D7-026C81E7C79D}" destId="{3121F809-7255-49D4-B2BD-170ED5B85555}" srcOrd="0" destOrd="0" presId="urn:microsoft.com/office/officeart/2018/2/layout/IconLabelList"/>
    <dgm:cxn modelId="{A5468398-A01D-44E4-BD95-78238B2CDFA3}" type="presOf" srcId="{4EA2602A-C136-458C-88FA-369C4F69E459}" destId="{707FB0FC-462F-4DC2-9A1C-5EC7B6DF56D3}" srcOrd="0" destOrd="0" presId="urn:microsoft.com/office/officeart/2018/2/layout/IconLabelList"/>
    <dgm:cxn modelId="{C0B81FAF-2FC6-48C0-9FD3-1C9EB3E6A039}" srcId="{C276DF98-58E3-4F94-845E-25ECB39BA832}" destId="{34595A6E-9502-48C6-B0D7-026C81E7C79D}" srcOrd="1" destOrd="0" parTransId="{DB49AEED-E050-4EFA-ACD3-9B8FCEE45B79}" sibTransId="{FCCF995B-DEEA-473E-B79F-E3B8A74A5050}"/>
    <dgm:cxn modelId="{DB8DB9E4-4D1C-4BC8-BF3E-D7F2330AFCF3}" type="presOf" srcId="{2ECCBBB3-FE32-4914-A561-0D49A3022E4D}" destId="{C949FE9C-6B7A-4AA8-9BDB-FB0A4DBD2EE5}" srcOrd="0" destOrd="0" presId="urn:microsoft.com/office/officeart/2018/2/layout/IconLabelList"/>
    <dgm:cxn modelId="{C6D18CE7-075F-4761-AA47-40F134F080DA}" type="presOf" srcId="{AC731574-92A1-4C72-85DE-AA27C9BB8FD0}" destId="{A764B482-6008-4746-B6B4-AD00CB27592F}" srcOrd="0" destOrd="0" presId="urn:microsoft.com/office/officeart/2018/2/layout/IconLabelList"/>
    <dgm:cxn modelId="{79796ED3-41A7-4DAC-AE64-7642BB42BB9F}" type="presParOf" srcId="{DB838D99-9510-4541-8130-5A16ECABCBA7}" destId="{69DF1B14-D173-4FB8-A1C1-4954DA6F01CC}" srcOrd="0" destOrd="0" presId="urn:microsoft.com/office/officeart/2018/2/layout/IconLabelList"/>
    <dgm:cxn modelId="{557E01FA-86F9-4858-AFE8-58C9735C63B4}" type="presParOf" srcId="{69DF1B14-D173-4FB8-A1C1-4954DA6F01CC}" destId="{A454F625-6D7E-4A5E-A8D5-D137221F0703}" srcOrd="0" destOrd="0" presId="urn:microsoft.com/office/officeart/2018/2/layout/IconLabelList"/>
    <dgm:cxn modelId="{5A92AF3B-2D39-43CE-B820-AE556B567251}" type="presParOf" srcId="{69DF1B14-D173-4FB8-A1C1-4954DA6F01CC}" destId="{49FA0960-CED0-4051-BE3F-C1C857BD5AE1}" srcOrd="1" destOrd="0" presId="urn:microsoft.com/office/officeart/2018/2/layout/IconLabelList"/>
    <dgm:cxn modelId="{691F3778-CCB6-4EF1-AFA3-E1D31F6546E5}" type="presParOf" srcId="{69DF1B14-D173-4FB8-A1C1-4954DA6F01CC}" destId="{707FB0FC-462F-4DC2-9A1C-5EC7B6DF56D3}" srcOrd="2" destOrd="0" presId="urn:microsoft.com/office/officeart/2018/2/layout/IconLabelList"/>
    <dgm:cxn modelId="{518F103A-48A0-47D7-AACD-1504045F2F56}" type="presParOf" srcId="{DB838D99-9510-4541-8130-5A16ECABCBA7}" destId="{CE2FA852-74FD-43F6-84D1-C68F9979C282}" srcOrd="1" destOrd="0" presId="urn:microsoft.com/office/officeart/2018/2/layout/IconLabelList"/>
    <dgm:cxn modelId="{C2BB2D5B-7CE6-434F-8E55-3681F64F2180}" type="presParOf" srcId="{DB838D99-9510-4541-8130-5A16ECABCBA7}" destId="{65C91306-D7F4-4304-87F3-69C88C02EAA5}" srcOrd="2" destOrd="0" presId="urn:microsoft.com/office/officeart/2018/2/layout/IconLabelList"/>
    <dgm:cxn modelId="{2791D98B-3CF7-4D5D-9212-21AC22F11C6F}" type="presParOf" srcId="{65C91306-D7F4-4304-87F3-69C88C02EAA5}" destId="{40D51771-71F1-4EF5-AC5D-A01CA2567EA0}" srcOrd="0" destOrd="0" presId="urn:microsoft.com/office/officeart/2018/2/layout/IconLabelList"/>
    <dgm:cxn modelId="{A018052F-60BF-40A7-9945-F6B9B3A93919}" type="presParOf" srcId="{65C91306-D7F4-4304-87F3-69C88C02EAA5}" destId="{F94BFCF9-9C28-4F5C-87A5-7EA5FD2F16B6}" srcOrd="1" destOrd="0" presId="urn:microsoft.com/office/officeart/2018/2/layout/IconLabelList"/>
    <dgm:cxn modelId="{A03433FA-2D11-425E-BDFE-08A9E5FC9BD9}" type="presParOf" srcId="{65C91306-D7F4-4304-87F3-69C88C02EAA5}" destId="{3121F809-7255-49D4-B2BD-170ED5B85555}" srcOrd="2" destOrd="0" presId="urn:microsoft.com/office/officeart/2018/2/layout/IconLabelList"/>
    <dgm:cxn modelId="{33A6E8D8-0AFB-495D-AF7B-E0BF2AA12473}" type="presParOf" srcId="{DB838D99-9510-4541-8130-5A16ECABCBA7}" destId="{C4BA2B48-8B8A-4604-9610-16B23D81C3B5}" srcOrd="3" destOrd="0" presId="urn:microsoft.com/office/officeart/2018/2/layout/IconLabelList"/>
    <dgm:cxn modelId="{706D0B12-0000-4BEE-9EC9-C316B5A7D324}" type="presParOf" srcId="{DB838D99-9510-4541-8130-5A16ECABCBA7}" destId="{ECB0678F-F30C-4582-A167-5DA6F868BAFC}" srcOrd="4" destOrd="0" presId="urn:microsoft.com/office/officeart/2018/2/layout/IconLabelList"/>
    <dgm:cxn modelId="{46DAD18C-FBBC-4003-9C6E-CA41CFB4442A}" type="presParOf" srcId="{ECB0678F-F30C-4582-A167-5DA6F868BAFC}" destId="{A9532725-B5D5-4CC0-8166-BD1657FC5F59}" srcOrd="0" destOrd="0" presId="urn:microsoft.com/office/officeart/2018/2/layout/IconLabelList"/>
    <dgm:cxn modelId="{C9CADD39-FA17-42F4-AF2E-537B55F08100}" type="presParOf" srcId="{ECB0678F-F30C-4582-A167-5DA6F868BAFC}" destId="{F6590D50-A31F-453D-9FE5-3C2A4652B38A}" srcOrd="1" destOrd="0" presId="urn:microsoft.com/office/officeart/2018/2/layout/IconLabelList"/>
    <dgm:cxn modelId="{C76F871A-3C49-4AA0-AC31-0DCA51F92250}" type="presParOf" srcId="{ECB0678F-F30C-4582-A167-5DA6F868BAFC}" destId="{C949FE9C-6B7A-4AA8-9BDB-FB0A4DBD2EE5}" srcOrd="2" destOrd="0" presId="urn:microsoft.com/office/officeart/2018/2/layout/IconLabelList"/>
    <dgm:cxn modelId="{8568CE62-4B49-45A5-B52A-37F097D26966}" type="presParOf" srcId="{DB838D99-9510-4541-8130-5A16ECABCBA7}" destId="{4CF4775B-49EB-4BE8-A0BC-CF54DC93451C}" srcOrd="5" destOrd="0" presId="urn:microsoft.com/office/officeart/2018/2/layout/IconLabelList"/>
    <dgm:cxn modelId="{D200C77B-B22B-453E-B677-99240B146E9F}" type="presParOf" srcId="{DB838D99-9510-4541-8130-5A16ECABCBA7}" destId="{5E612601-B7B7-4159-83C7-385D166221AB}" srcOrd="6" destOrd="0" presId="urn:microsoft.com/office/officeart/2018/2/layout/IconLabelList"/>
    <dgm:cxn modelId="{D6474E60-D420-4035-A461-C1E9229FE8AE}" type="presParOf" srcId="{5E612601-B7B7-4159-83C7-385D166221AB}" destId="{DB6CF3A0-6BE6-4A25-B112-6DAFB0C23E41}" srcOrd="0" destOrd="0" presId="urn:microsoft.com/office/officeart/2018/2/layout/IconLabelList"/>
    <dgm:cxn modelId="{8673CDA3-1477-453C-B4C8-C96B1557D868}" type="presParOf" srcId="{5E612601-B7B7-4159-83C7-385D166221AB}" destId="{A9AA9390-451C-43FC-9257-D4CB68248F4E}" srcOrd="1" destOrd="0" presId="urn:microsoft.com/office/officeart/2018/2/layout/IconLabelList"/>
    <dgm:cxn modelId="{ECA2CCB5-E329-422B-9AF8-E2F1B0CDEA91}" type="presParOf" srcId="{5E612601-B7B7-4159-83C7-385D166221AB}" destId="{A764B482-6008-4746-B6B4-AD00CB27592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800985-895D-4FDD-8566-259D1B0FFF8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C1999-BF08-4D2C-B89A-9FEBF3CED7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 b="1" dirty="0"/>
            <a:t>Join us at </a:t>
          </a:r>
          <a:r>
            <a:rPr lang="en-US" sz="3200" b="1" dirty="0" err="1"/>
            <a:t>menti.com</a:t>
          </a:r>
          <a:endParaRPr lang="en-US" sz="3200" dirty="0"/>
        </a:p>
      </dgm:t>
    </dgm:pt>
    <dgm:pt modelId="{76A655B6-5989-42CA-89A8-6EC352432178}" type="parTrans" cxnId="{E002870A-BF97-401A-83C6-BA8091F87CD3}">
      <dgm:prSet/>
      <dgm:spPr/>
      <dgm:t>
        <a:bodyPr/>
        <a:lstStyle/>
        <a:p>
          <a:endParaRPr lang="en-US"/>
        </a:p>
      </dgm:t>
    </dgm:pt>
    <dgm:pt modelId="{3615388E-7446-4B02-9609-9C803224390F}" type="sibTrans" cxnId="{E002870A-BF97-401A-83C6-BA8091F87CD3}">
      <dgm:prSet/>
      <dgm:spPr/>
      <dgm:t>
        <a:bodyPr/>
        <a:lstStyle/>
        <a:p>
          <a:endParaRPr lang="en-US"/>
        </a:p>
      </dgm:t>
    </dgm:pt>
    <dgm:pt modelId="{708D2AD8-EED3-4DAB-AB6A-E6E828F0C9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Use code</a:t>
          </a:r>
          <a:endParaRPr lang="en-US"/>
        </a:p>
      </dgm:t>
    </dgm:pt>
    <dgm:pt modelId="{C9507387-E11D-4C2D-84F8-3F1F1E47BB22}" type="parTrans" cxnId="{F58A0D46-EC35-4977-9F1D-D6FBDAA2CF68}">
      <dgm:prSet/>
      <dgm:spPr/>
      <dgm:t>
        <a:bodyPr/>
        <a:lstStyle/>
        <a:p>
          <a:endParaRPr lang="en-US"/>
        </a:p>
      </dgm:t>
    </dgm:pt>
    <dgm:pt modelId="{BD6FC70C-732E-455F-AC1D-F01910FF742A}" type="sibTrans" cxnId="{F58A0D46-EC35-4977-9F1D-D6FBDAA2CF68}">
      <dgm:prSet/>
      <dgm:spPr/>
      <dgm:t>
        <a:bodyPr/>
        <a:lstStyle/>
        <a:p>
          <a:endParaRPr lang="en-US"/>
        </a:p>
      </dgm:t>
    </dgm:pt>
    <dgm:pt modelId="{65DAC520-FE0C-485C-8F6B-B718EE29D3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800" b="1" dirty="0"/>
            <a:t>9642 8722</a:t>
          </a:r>
          <a:endParaRPr lang="en-US" sz="4800" dirty="0"/>
        </a:p>
      </dgm:t>
    </dgm:pt>
    <dgm:pt modelId="{66C2A049-0A81-492D-99EF-6E51B8F668FA}" type="parTrans" cxnId="{04E77B75-1C01-4E7E-B4D4-731FBA718EA5}">
      <dgm:prSet/>
      <dgm:spPr/>
      <dgm:t>
        <a:bodyPr/>
        <a:lstStyle/>
        <a:p>
          <a:endParaRPr lang="en-US"/>
        </a:p>
      </dgm:t>
    </dgm:pt>
    <dgm:pt modelId="{C47BA9D8-CBEB-48F6-A29B-1D6EFD8C0088}" type="sibTrans" cxnId="{04E77B75-1C01-4E7E-B4D4-731FBA718EA5}">
      <dgm:prSet/>
      <dgm:spPr/>
      <dgm:t>
        <a:bodyPr/>
        <a:lstStyle/>
        <a:p>
          <a:endParaRPr lang="en-US"/>
        </a:p>
      </dgm:t>
    </dgm:pt>
    <dgm:pt modelId="{8E79806D-8C1A-496D-BD4B-6523E8C26149}" type="pres">
      <dgm:prSet presAssocID="{18800985-895D-4FDD-8566-259D1B0FFF88}" presName="root" presStyleCnt="0">
        <dgm:presLayoutVars>
          <dgm:dir/>
          <dgm:resizeHandles val="exact"/>
        </dgm:presLayoutVars>
      </dgm:prSet>
      <dgm:spPr/>
    </dgm:pt>
    <dgm:pt modelId="{6E083DEC-8D95-41AB-8B71-0A74346FDB00}" type="pres">
      <dgm:prSet presAssocID="{F34C1999-BF08-4D2C-B89A-9FEBF3CED762}" presName="compNode" presStyleCnt="0"/>
      <dgm:spPr/>
    </dgm:pt>
    <dgm:pt modelId="{C727BCD8-4F84-451C-8D01-D8B38E675802}" type="pres">
      <dgm:prSet presAssocID="{F34C1999-BF08-4D2C-B89A-9FEBF3CED762}" presName="bgRect" presStyleLbl="bgShp" presStyleIdx="0" presStyleCnt="3"/>
      <dgm:spPr/>
    </dgm:pt>
    <dgm:pt modelId="{1F08E8A3-02A3-4440-BB9F-A377994A668C}" type="pres">
      <dgm:prSet presAssocID="{F34C1999-BF08-4D2C-B89A-9FEBF3CED76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E746A6D8-2950-40FF-A429-62A66A69C433}" type="pres">
      <dgm:prSet presAssocID="{F34C1999-BF08-4D2C-B89A-9FEBF3CED762}" presName="spaceRect" presStyleCnt="0"/>
      <dgm:spPr/>
    </dgm:pt>
    <dgm:pt modelId="{115911F0-B42F-40E5-A32D-C9351BCE4E17}" type="pres">
      <dgm:prSet presAssocID="{F34C1999-BF08-4D2C-B89A-9FEBF3CED762}" presName="parTx" presStyleLbl="revTx" presStyleIdx="0" presStyleCnt="3">
        <dgm:presLayoutVars>
          <dgm:chMax val="0"/>
          <dgm:chPref val="0"/>
        </dgm:presLayoutVars>
      </dgm:prSet>
      <dgm:spPr/>
    </dgm:pt>
    <dgm:pt modelId="{62E16753-F742-4B4F-964B-BA2F0B06DFDD}" type="pres">
      <dgm:prSet presAssocID="{3615388E-7446-4B02-9609-9C803224390F}" presName="sibTrans" presStyleCnt="0"/>
      <dgm:spPr/>
    </dgm:pt>
    <dgm:pt modelId="{C5AA525F-7408-48B8-AF2B-88FE561BCFD4}" type="pres">
      <dgm:prSet presAssocID="{708D2AD8-EED3-4DAB-AB6A-E6E828F0C931}" presName="compNode" presStyleCnt="0"/>
      <dgm:spPr/>
    </dgm:pt>
    <dgm:pt modelId="{474EF515-F59E-428F-97C3-711F299847D9}" type="pres">
      <dgm:prSet presAssocID="{708D2AD8-EED3-4DAB-AB6A-E6E828F0C931}" presName="bgRect" presStyleLbl="bgShp" presStyleIdx="1" presStyleCnt="3"/>
      <dgm:spPr/>
    </dgm:pt>
    <dgm:pt modelId="{C24FFB6F-4450-48A5-A7FC-E9206A9886B4}" type="pres">
      <dgm:prSet presAssocID="{708D2AD8-EED3-4DAB-AB6A-E6E828F0C9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CDAF4867-A9CA-4CDC-90B1-C35C3635E3FD}" type="pres">
      <dgm:prSet presAssocID="{708D2AD8-EED3-4DAB-AB6A-E6E828F0C931}" presName="spaceRect" presStyleCnt="0"/>
      <dgm:spPr/>
    </dgm:pt>
    <dgm:pt modelId="{85005A5C-7F23-4AE0-A064-BF9F0E0C0E6D}" type="pres">
      <dgm:prSet presAssocID="{708D2AD8-EED3-4DAB-AB6A-E6E828F0C931}" presName="parTx" presStyleLbl="revTx" presStyleIdx="1" presStyleCnt="3">
        <dgm:presLayoutVars>
          <dgm:chMax val="0"/>
          <dgm:chPref val="0"/>
        </dgm:presLayoutVars>
      </dgm:prSet>
      <dgm:spPr/>
    </dgm:pt>
    <dgm:pt modelId="{43C4054D-92A4-4840-917F-2483DE8BB7C5}" type="pres">
      <dgm:prSet presAssocID="{BD6FC70C-732E-455F-AC1D-F01910FF742A}" presName="sibTrans" presStyleCnt="0"/>
      <dgm:spPr/>
    </dgm:pt>
    <dgm:pt modelId="{69FED891-BAFE-4110-BBD7-B1A238FD5035}" type="pres">
      <dgm:prSet presAssocID="{65DAC520-FE0C-485C-8F6B-B718EE29D3BE}" presName="compNode" presStyleCnt="0"/>
      <dgm:spPr/>
    </dgm:pt>
    <dgm:pt modelId="{3A05E71E-C615-4EE3-A2E5-6418E6CCE00D}" type="pres">
      <dgm:prSet presAssocID="{65DAC520-FE0C-485C-8F6B-B718EE29D3BE}" presName="bgRect" presStyleLbl="bgShp" presStyleIdx="2" presStyleCnt="3"/>
      <dgm:spPr/>
    </dgm:pt>
    <dgm:pt modelId="{5832A780-5568-46C6-AEED-5A83BF58D25D}" type="pres">
      <dgm:prSet presAssocID="{65DAC520-FE0C-485C-8F6B-B718EE29D3B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4CC134F-2FB6-4696-BF28-C07E2C762D57}" type="pres">
      <dgm:prSet presAssocID="{65DAC520-FE0C-485C-8F6B-B718EE29D3BE}" presName="spaceRect" presStyleCnt="0"/>
      <dgm:spPr/>
    </dgm:pt>
    <dgm:pt modelId="{6D06F7F1-594A-419B-A32F-73155C56B4CE}" type="pres">
      <dgm:prSet presAssocID="{65DAC520-FE0C-485C-8F6B-B718EE29D3B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002870A-BF97-401A-83C6-BA8091F87CD3}" srcId="{18800985-895D-4FDD-8566-259D1B0FFF88}" destId="{F34C1999-BF08-4D2C-B89A-9FEBF3CED762}" srcOrd="0" destOrd="0" parTransId="{76A655B6-5989-42CA-89A8-6EC352432178}" sibTransId="{3615388E-7446-4B02-9609-9C803224390F}"/>
    <dgm:cxn modelId="{F7DFD218-3C67-4311-B07D-D0CE39078642}" type="presOf" srcId="{F34C1999-BF08-4D2C-B89A-9FEBF3CED762}" destId="{115911F0-B42F-40E5-A32D-C9351BCE4E17}" srcOrd="0" destOrd="0" presId="urn:microsoft.com/office/officeart/2018/2/layout/IconVerticalSolidList"/>
    <dgm:cxn modelId="{F58A0D46-EC35-4977-9F1D-D6FBDAA2CF68}" srcId="{18800985-895D-4FDD-8566-259D1B0FFF88}" destId="{708D2AD8-EED3-4DAB-AB6A-E6E828F0C931}" srcOrd="1" destOrd="0" parTransId="{C9507387-E11D-4C2D-84F8-3F1F1E47BB22}" sibTransId="{BD6FC70C-732E-455F-AC1D-F01910FF742A}"/>
    <dgm:cxn modelId="{04E77B75-1C01-4E7E-B4D4-731FBA718EA5}" srcId="{18800985-895D-4FDD-8566-259D1B0FFF88}" destId="{65DAC520-FE0C-485C-8F6B-B718EE29D3BE}" srcOrd="2" destOrd="0" parTransId="{66C2A049-0A81-492D-99EF-6E51B8F668FA}" sibTransId="{C47BA9D8-CBEB-48F6-A29B-1D6EFD8C0088}"/>
    <dgm:cxn modelId="{CB8B89A4-1EA6-4030-AA5E-E430EFD6544C}" type="presOf" srcId="{18800985-895D-4FDD-8566-259D1B0FFF88}" destId="{8E79806D-8C1A-496D-BD4B-6523E8C26149}" srcOrd="0" destOrd="0" presId="urn:microsoft.com/office/officeart/2018/2/layout/IconVerticalSolidList"/>
    <dgm:cxn modelId="{60C809AB-B5E2-41EF-B396-7E0D9F977BEA}" type="presOf" srcId="{708D2AD8-EED3-4DAB-AB6A-E6E828F0C931}" destId="{85005A5C-7F23-4AE0-A064-BF9F0E0C0E6D}" srcOrd="0" destOrd="0" presId="urn:microsoft.com/office/officeart/2018/2/layout/IconVerticalSolidList"/>
    <dgm:cxn modelId="{AB9447B0-6C3C-42C1-8C98-4E2F923F86C1}" type="presOf" srcId="{65DAC520-FE0C-485C-8F6B-B718EE29D3BE}" destId="{6D06F7F1-594A-419B-A32F-73155C56B4CE}" srcOrd="0" destOrd="0" presId="urn:microsoft.com/office/officeart/2018/2/layout/IconVerticalSolidList"/>
    <dgm:cxn modelId="{3D0B04EB-E3D6-4AC5-9E0F-F01E6ED467BB}" type="presParOf" srcId="{8E79806D-8C1A-496D-BD4B-6523E8C26149}" destId="{6E083DEC-8D95-41AB-8B71-0A74346FDB00}" srcOrd="0" destOrd="0" presId="urn:microsoft.com/office/officeart/2018/2/layout/IconVerticalSolidList"/>
    <dgm:cxn modelId="{B1151C52-329A-4ED7-862E-13BB37F29038}" type="presParOf" srcId="{6E083DEC-8D95-41AB-8B71-0A74346FDB00}" destId="{C727BCD8-4F84-451C-8D01-D8B38E675802}" srcOrd="0" destOrd="0" presId="urn:microsoft.com/office/officeart/2018/2/layout/IconVerticalSolidList"/>
    <dgm:cxn modelId="{84D0E244-2C61-47F0-AABA-66DC28B7B065}" type="presParOf" srcId="{6E083DEC-8D95-41AB-8B71-0A74346FDB00}" destId="{1F08E8A3-02A3-4440-BB9F-A377994A668C}" srcOrd="1" destOrd="0" presId="urn:microsoft.com/office/officeart/2018/2/layout/IconVerticalSolidList"/>
    <dgm:cxn modelId="{56EF0ECC-9443-4264-8EF8-04C9003A4B45}" type="presParOf" srcId="{6E083DEC-8D95-41AB-8B71-0A74346FDB00}" destId="{E746A6D8-2950-40FF-A429-62A66A69C433}" srcOrd="2" destOrd="0" presId="urn:microsoft.com/office/officeart/2018/2/layout/IconVerticalSolidList"/>
    <dgm:cxn modelId="{3EDA2B0F-B4D4-4B02-8A07-9BC3D1F173B9}" type="presParOf" srcId="{6E083DEC-8D95-41AB-8B71-0A74346FDB00}" destId="{115911F0-B42F-40E5-A32D-C9351BCE4E17}" srcOrd="3" destOrd="0" presId="urn:microsoft.com/office/officeart/2018/2/layout/IconVerticalSolidList"/>
    <dgm:cxn modelId="{56372CA0-F6D8-408D-A272-532B1040645F}" type="presParOf" srcId="{8E79806D-8C1A-496D-BD4B-6523E8C26149}" destId="{62E16753-F742-4B4F-964B-BA2F0B06DFDD}" srcOrd="1" destOrd="0" presId="urn:microsoft.com/office/officeart/2018/2/layout/IconVerticalSolidList"/>
    <dgm:cxn modelId="{F0E0AB18-C424-49CD-9006-24557B23CE4F}" type="presParOf" srcId="{8E79806D-8C1A-496D-BD4B-6523E8C26149}" destId="{C5AA525F-7408-48B8-AF2B-88FE561BCFD4}" srcOrd="2" destOrd="0" presId="urn:microsoft.com/office/officeart/2018/2/layout/IconVerticalSolidList"/>
    <dgm:cxn modelId="{B24B62BD-2B6D-4959-8F6E-5FD3E4C4F679}" type="presParOf" srcId="{C5AA525F-7408-48B8-AF2B-88FE561BCFD4}" destId="{474EF515-F59E-428F-97C3-711F299847D9}" srcOrd="0" destOrd="0" presId="urn:microsoft.com/office/officeart/2018/2/layout/IconVerticalSolidList"/>
    <dgm:cxn modelId="{DEB33F40-5B33-46AD-83DA-56E13D9298EF}" type="presParOf" srcId="{C5AA525F-7408-48B8-AF2B-88FE561BCFD4}" destId="{C24FFB6F-4450-48A5-A7FC-E9206A9886B4}" srcOrd="1" destOrd="0" presId="urn:microsoft.com/office/officeart/2018/2/layout/IconVerticalSolidList"/>
    <dgm:cxn modelId="{61C35B90-DB25-4269-BC88-47EF70ED7986}" type="presParOf" srcId="{C5AA525F-7408-48B8-AF2B-88FE561BCFD4}" destId="{CDAF4867-A9CA-4CDC-90B1-C35C3635E3FD}" srcOrd="2" destOrd="0" presId="urn:microsoft.com/office/officeart/2018/2/layout/IconVerticalSolidList"/>
    <dgm:cxn modelId="{8DCB10B6-AE61-4CD7-8C21-F01A58B79DB4}" type="presParOf" srcId="{C5AA525F-7408-48B8-AF2B-88FE561BCFD4}" destId="{85005A5C-7F23-4AE0-A064-BF9F0E0C0E6D}" srcOrd="3" destOrd="0" presId="urn:microsoft.com/office/officeart/2018/2/layout/IconVerticalSolidList"/>
    <dgm:cxn modelId="{F97F6841-280B-461C-B4AA-B72CF598A5CC}" type="presParOf" srcId="{8E79806D-8C1A-496D-BD4B-6523E8C26149}" destId="{43C4054D-92A4-4840-917F-2483DE8BB7C5}" srcOrd="3" destOrd="0" presId="urn:microsoft.com/office/officeart/2018/2/layout/IconVerticalSolidList"/>
    <dgm:cxn modelId="{B10344A0-A94B-42F6-9DAA-C9C06B736487}" type="presParOf" srcId="{8E79806D-8C1A-496D-BD4B-6523E8C26149}" destId="{69FED891-BAFE-4110-BBD7-B1A238FD5035}" srcOrd="4" destOrd="0" presId="urn:microsoft.com/office/officeart/2018/2/layout/IconVerticalSolidList"/>
    <dgm:cxn modelId="{347C0610-39C9-439C-839A-84D82147248C}" type="presParOf" srcId="{69FED891-BAFE-4110-BBD7-B1A238FD5035}" destId="{3A05E71E-C615-4EE3-A2E5-6418E6CCE00D}" srcOrd="0" destOrd="0" presId="urn:microsoft.com/office/officeart/2018/2/layout/IconVerticalSolidList"/>
    <dgm:cxn modelId="{1BB49292-FFF5-4DDC-B411-7B12746F5F12}" type="presParOf" srcId="{69FED891-BAFE-4110-BBD7-B1A238FD5035}" destId="{5832A780-5568-46C6-AEED-5A83BF58D25D}" srcOrd="1" destOrd="0" presId="urn:microsoft.com/office/officeart/2018/2/layout/IconVerticalSolidList"/>
    <dgm:cxn modelId="{5F4758C5-CDD6-4973-A272-70160BEEAD6B}" type="presParOf" srcId="{69FED891-BAFE-4110-BBD7-B1A238FD5035}" destId="{04CC134F-2FB6-4696-BF28-C07E2C762D57}" srcOrd="2" destOrd="0" presId="urn:microsoft.com/office/officeart/2018/2/layout/IconVerticalSolidList"/>
    <dgm:cxn modelId="{2FD83901-7994-4B84-879D-CB2FA0352E86}" type="presParOf" srcId="{69FED891-BAFE-4110-BBD7-B1A238FD5035}" destId="{6D06F7F1-594A-419B-A32F-73155C56B4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7BCD8-4F84-451C-8D01-D8B38E675802}">
      <dsp:nvSpPr>
        <dsp:cNvPr id="0" name=""/>
        <dsp:cNvSpPr/>
      </dsp:nvSpPr>
      <dsp:spPr>
        <a:xfrm>
          <a:off x="0" y="1988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8E8A3-02A3-4440-BB9F-A377994A668C}">
      <dsp:nvSpPr>
        <dsp:cNvPr id="0" name=""/>
        <dsp:cNvSpPr/>
      </dsp:nvSpPr>
      <dsp:spPr>
        <a:xfrm>
          <a:off x="272730" y="204845"/>
          <a:ext cx="496358" cy="4958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911F0-B42F-40E5-A32D-C9351BCE4E17}">
      <dsp:nvSpPr>
        <dsp:cNvPr id="0" name=""/>
        <dsp:cNvSpPr/>
      </dsp:nvSpPr>
      <dsp:spPr>
        <a:xfrm>
          <a:off x="1041818" y="1988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Join us at </a:t>
          </a:r>
          <a:r>
            <a:rPr lang="en-US" sz="3200" b="1" kern="1200" dirty="0" err="1"/>
            <a:t>menti.com</a:t>
          </a:r>
          <a:endParaRPr lang="en-US" sz="3200" kern="1200" dirty="0"/>
        </a:p>
      </dsp:txBody>
      <dsp:txXfrm>
        <a:off x="1041818" y="1988"/>
        <a:ext cx="5374686" cy="929762"/>
      </dsp:txXfrm>
    </dsp:sp>
    <dsp:sp modelId="{474EF515-F59E-428F-97C3-711F299847D9}">
      <dsp:nvSpPr>
        <dsp:cNvPr id="0" name=""/>
        <dsp:cNvSpPr/>
      </dsp:nvSpPr>
      <dsp:spPr>
        <a:xfrm>
          <a:off x="0" y="1164191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FFB6F-4450-48A5-A7FC-E9206A9886B4}">
      <dsp:nvSpPr>
        <dsp:cNvPr id="0" name=""/>
        <dsp:cNvSpPr/>
      </dsp:nvSpPr>
      <dsp:spPr>
        <a:xfrm>
          <a:off x="272730" y="1367048"/>
          <a:ext cx="496358" cy="4958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05A5C-7F23-4AE0-A064-BF9F0E0C0E6D}">
      <dsp:nvSpPr>
        <dsp:cNvPr id="0" name=""/>
        <dsp:cNvSpPr/>
      </dsp:nvSpPr>
      <dsp:spPr>
        <a:xfrm>
          <a:off x="1041818" y="1164191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Use code</a:t>
          </a:r>
          <a:endParaRPr lang="en-US" sz="2500" kern="1200"/>
        </a:p>
      </dsp:txBody>
      <dsp:txXfrm>
        <a:off x="1041818" y="1164191"/>
        <a:ext cx="5374686" cy="929762"/>
      </dsp:txXfrm>
    </dsp:sp>
    <dsp:sp modelId="{3A05E71E-C615-4EE3-A2E5-6418E6CCE00D}">
      <dsp:nvSpPr>
        <dsp:cNvPr id="0" name=""/>
        <dsp:cNvSpPr/>
      </dsp:nvSpPr>
      <dsp:spPr>
        <a:xfrm>
          <a:off x="0" y="2326395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2A780-5568-46C6-AEED-5A83BF58D25D}">
      <dsp:nvSpPr>
        <dsp:cNvPr id="0" name=""/>
        <dsp:cNvSpPr/>
      </dsp:nvSpPr>
      <dsp:spPr>
        <a:xfrm>
          <a:off x="272996" y="2529252"/>
          <a:ext cx="496358" cy="4958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F7F1-594A-419B-A32F-73155C56B4CE}">
      <dsp:nvSpPr>
        <dsp:cNvPr id="0" name=""/>
        <dsp:cNvSpPr/>
      </dsp:nvSpPr>
      <dsp:spPr>
        <a:xfrm>
          <a:off x="1042352" y="2326395"/>
          <a:ext cx="5357624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9642 8722</a:t>
          </a:r>
          <a:endParaRPr lang="en-US" sz="4800" kern="1200" dirty="0"/>
        </a:p>
      </dsp:txBody>
      <dsp:txXfrm>
        <a:off x="1042352" y="2326395"/>
        <a:ext cx="5357624" cy="9297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7BCD8-4F84-451C-8D01-D8B38E675802}">
      <dsp:nvSpPr>
        <dsp:cNvPr id="0" name=""/>
        <dsp:cNvSpPr/>
      </dsp:nvSpPr>
      <dsp:spPr>
        <a:xfrm>
          <a:off x="0" y="1988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8E8A3-02A3-4440-BB9F-A377994A668C}">
      <dsp:nvSpPr>
        <dsp:cNvPr id="0" name=""/>
        <dsp:cNvSpPr/>
      </dsp:nvSpPr>
      <dsp:spPr>
        <a:xfrm>
          <a:off x="272730" y="204845"/>
          <a:ext cx="496358" cy="4958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911F0-B42F-40E5-A32D-C9351BCE4E17}">
      <dsp:nvSpPr>
        <dsp:cNvPr id="0" name=""/>
        <dsp:cNvSpPr/>
      </dsp:nvSpPr>
      <dsp:spPr>
        <a:xfrm>
          <a:off x="1041818" y="1988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Join us at </a:t>
          </a:r>
          <a:r>
            <a:rPr lang="en-US" sz="3200" b="1" kern="1200" dirty="0" err="1"/>
            <a:t>menti.com</a:t>
          </a:r>
          <a:endParaRPr lang="en-US" sz="3200" kern="1200" dirty="0"/>
        </a:p>
      </dsp:txBody>
      <dsp:txXfrm>
        <a:off x="1041818" y="1988"/>
        <a:ext cx="5374686" cy="929762"/>
      </dsp:txXfrm>
    </dsp:sp>
    <dsp:sp modelId="{474EF515-F59E-428F-97C3-711F299847D9}">
      <dsp:nvSpPr>
        <dsp:cNvPr id="0" name=""/>
        <dsp:cNvSpPr/>
      </dsp:nvSpPr>
      <dsp:spPr>
        <a:xfrm>
          <a:off x="0" y="1164191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FFB6F-4450-48A5-A7FC-E9206A9886B4}">
      <dsp:nvSpPr>
        <dsp:cNvPr id="0" name=""/>
        <dsp:cNvSpPr/>
      </dsp:nvSpPr>
      <dsp:spPr>
        <a:xfrm>
          <a:off x="272730" y="1367048"/>
          <a:ext cx="496358" cy="4958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05A5C-7F23-4AE0-A064-BF9F0E0C0E6D}">
      <dsp:nvSpPr>
        <dsp:cNvPr id="0" name=""/>
        <dsp:cNvSpPr/>
      </dsp:nvSpPr>
      <dsp:spPr>
        <a:xfrm>
          <a:off x="1041818" y="1164191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Use code</a:t>
          </a:r>
          <a:endParaRPr lang="en-US" sz="2500" kern="1200"/>
        </a:p>
      </dsp:txBody>
      <dsp:txXfrm>
        <a:off x="1041818" y="1164191"/>
        <a:ext cx="5374686" cy="929762"/>
      </dsp:txXfrm>
    </dsp:sp>
    <dsp:sp modelId="{3A05E71E-C615-4EE3-A2E5-6418E6CCE00D}">
      <dsp:nvSpPr>
        <dsp:cNvPr id="0" name=""/>
        <dsp:cNvSpPr/>
      </dsp:nvSpPr>
      <dsp:spPr>
        <a:xfrm>
          <a:off x="0" y="2326395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2A780-5568-46C6-AEED-5A83BF58D25D}">
      <dsp:nvSpPr>
        <dsp:cNvPr id="0" name=""/>
        <dsp:cNvSpPr/>
      </dsp:nvSpPr>
      <dsp:spPr>
        <a:xfrm>
          <a:off x="272996" y="2529252"/>
          <a:ext cx="496358" cy="4958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F7F1-594A-419B-A32F-73155C56B4CE}">
      <dsp:nvSpPr>
        <dsp:cNvPr id="0" name=""/>
        <dsp:cNvSpPr/>
      </dsp:nvSpPr>
      <dsp:spPr>
        <a:xfrm>
          <a:off x="1042352" y="2326395"/>
          <a:ext cx="5357624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9642 8722</a:t>
          </a:r>
          <a:endParaRPr lang="en-US" sz="4800" kern="1200" dirty="0"/>
        </a:p>
      </dsp:txBody>
      <dsp:txXfrm>
        <a:off x="1042352" y="2326395"/>
        <a:ext cx="5357624" cy="929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609A3-C6E6-490A-910C-A186DC9B8FEE}">
      <dsp:nvSpPr>
        <dsp:cNvPr id="0" name=""/>
        <dsp:cNvSpPr/>
      </dsp:nvSpPr>
      <dsp:spPr>
        <a:xfrm>
          <a:off x="1162092" y="352275"/>
          <a:ext cx="1463038" cy="14630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04E0E-E171-4F88-A16E-BE9D349114F1}">
      <dsp:nvSpPr>
        <dsp:cNvPr id="0" name=""/>
        <dsp:cNvSpPr/>
      </dsp:nvSpPr>
      <dsp:spPr>
        <a:xfrm>
          <a:off x="443415" y="2093874"/>
          <a:ext cx="29003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Start conversations with authors early</a:t>
          </a:r>
        </a:p>
      </dsp:txBody>
      <dsp:txXfrm>
        <a:off x="443415" y="2093874"/>
        <a:ext cx="2900393" cy="720000"/>
      </dsp:txXfrm>
    </dsp:sp>
    <dsp:sp modelId="{D99F33F7-5188-42A9-B59D-4226010DCD3B}">
      <dsp:nvSpPr>
        <dsp:cNvPr id="0" name=""/>
        <dsp:cNvSpPr/>
      </dsp:nvSpPr>
      <dsp:spPr>
        <a:xfrm>
          <a:off x="4570055" y="352275"/>
          <a:ext cx="1463038" cy="14630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E4921-C5BE-46AA-86D7-FB0B4C61A445}">
      <dsp:nvSpPr>
        <dsp:cNvPr id="0" name=""/>
        <dsp:cNvSpPr/>
      </dsp:nvSpPr>
      <dsp:spPr>
        <a:xfrm>
          <a:off x="3851377" y="2093874"/>
          <a:ext cx="29003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Build accessibility into the publishing process</a:t>
          </a:r>
        </a:p>
      </dsp:txBody>
      <dsp:txXfrm>
        <a:off x="3851377" y="2093874"/>
        <a:ext cx="2900393" cy="720000"/>
      </dsp:txXfrm>
    </dsp:sp>
    <dsp:sp modelId="{4B5B4F64-1F77-41EC-B8A0-526468BA6E18}">
      <dsp:nvSpPr>
        <dsp:cNvPr id="0" name=""/>
        <dsp:cNvSpPr/>
      </dsp:nvSpPr>
      <dsp:spPr>
        <a:xfrm>
          <a:off x="7978017" y="352275"/>
          <a:ext cx="1463038" cy="14630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05F61-0B76-48B6-979A-0CF8E45AA835}">
      <dsp:nvSpPr>
        <dsp:cNvPr id="0" name=""/>
        <dsp:cNvSpPr/>
      </dsp:nvSpPr>
      <dsp:spPr>
        <a:xfrm>
          <a:off x="7259340" y="2093874"/>
          <a:ext cx="290039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Accessibility is not a last-minute fix</a:t>
          </a:r>
        </a:p>
      </dsp:txBody>
      <dsp:txXfrm>
        <a:off x="7259340" y="2093874"/>
        <a:ext cx="2900393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7BCD8-4F84-451C-8D01-D8B38E675802}">
      <dsp:nvSpPr>
        <dsp:cNvPr id="0" name=""/>
        <dsp:cNvSpPr/>
      </dsp:nvSpPr>
      <dsp:spPr>
        <a:xfrm>
          <a:off x="0" y="1988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8E8A3-02A3-4440-BB9F-A377994A668C}">
      <dsp:nvSpPr>
        <dsp:cNvPr id="0" name=""/>
        <dsp:cNvSpPr/>
      </dsp:nvSpPr>
      <dsp:spPr>
        <a:xfrm>
          <a:off x="272730" y="204845"/>
          <a:ext cx="496358" cy="4958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911F0-B42F-40E5-A32D-C9351BCE4E17}">
      <dsp:nvSpPr>
        <dsp:cNvPr id="0" name=""/>
        <dsp:cNvSpPr/>
      </dsp:nvSpPr>
      <dsp:spPr>
        <a:xfrm>
          <a:off x="1041818" y="1988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Join us at </a:t>
          </a:r>
          <a:r>
            <a:rPr lang="en-US" sz="3200" b="1" kern="1200" dirty="0" err="1"/>
            <a:t>menti.com</a:t>
          </a:r>
          <a:endParaRPr lang="en-US" sz="3200" kern="1200" dirty="0"/>
        </a:p>
      </dsp:txBody>
      <dsp:txXfrm>
        <a:off x="1041818" y="1988"/>
        <a:ext cx="5374686" cy="929762"/>
      </dsp:txXfrm>
    </dsp:sp>
    <dsp:sp modelId="{474EF515-F59E-428F-97C3-711F299847D9}">
      <dsp:nvSpPr>
        <dsp:cNvPr id="0" name=""/>
        <dsp:cNvSpPr/>
      </dsp:nvSpPr>
      <dsp:spPr>
        <a:xfrm>
          <a:off x="0" y="1164191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FFB6F-4450-48A5-A7FC-E9206A9886B4}">
      <dsp:nvSpPr>
        <dsp:cNvPr id="0" name=""/>
        <dsp:cNvSpPr/>
      </dsp:nvSpPr>
      <dsp:spPr>
        <a:xfrm>
          <a:off x="272730" y="1367048"/>
          <a:ext cx="496358" cy="4958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05A5C-7F23-4AE0-A064-BF9F0E0C0E6D}">
      <dsp:nvSpPr>
        <dsp:cNvPr id="0" name=""/>
        <dsp:cNvSpPr/>
      </dsp:nvSpPr>
      <dsp:spPr>
        <a:xfrm>
          <a:off x="1041818" y="1164191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Use code</a:t>
          </a:r>
          <a:endParaRPr lang="en-US" sz="2500" kern="1200"/>
        </a:p>
      </dsp:txBody>
      <dsp:txXfrm>
        <a:off x="1041818" y="1164191"/>
        <a:ext cx="5374686" cy="929762"/>
      </dsp:txXfrm>
    </dsp:sp>
    <dsp:sp modelId="{3A05E71E-C615-4EE3-A2E5-6418E6CCE00D}">
      <dsp:nvSpPr>
        <dsp:cNvPr id="0" name=""/>
        <dsp:cNvSpPr/>
      </dsp:nvSpPr>
      <dsp:spPr>
        <a:xfrm>
          <a:off x="0" y="2326395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2A780-5568-46C6-AEED-5A83BF58D25D}">
      <dsp:nvSpPr>
        <dsp:cNvPr id="0" name=""/>
        <dsp:cNvSpPr/>
      </dsp:nvSpPr>
      <dsp:spPr>
        <a:xfrm>
          <a:off x="272996" y="2529252"/>
          <a:ext cx="496358" cy="4958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F7F1-594A-419B-A32F-73155C56B4CE}">
      <dsp:nvSpPr>
        <dsp:cNvPr id="0" name=""/>
        <dsp:cNvSpPr/>
      </dsp:nvSpPr>
      <dsp:spPr>
        <a:xfrm>
          <a:off x="1042352" y="2326395"/>
          <a:ext cx="5357624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9642 8722</a:t>
          </a:r>
          <a:endParaRPr lang="en-US" sz="4800" kern="1200" dirty="0"/>
        </a:p>
      </dsp:txBody>
      <dsp:txXfrm>
        <a:off x="1042352" y="2326395"/>
        <a:ext cx="5357624" cy="9297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4F625-6D7E-4A5E-A8D5-D137221F0703}">
      <dsp:nvSpPr>
        <dsp:cNvPr id="0" name=""/>
        <dsp:cNvSpPr/>
      </dsp:nvSpPr>
      <dsp:spPr>
        <a:xfrm>
          <a:off x="578358" y="1092084"/>
          <a:ext cx="1684048" cy="1684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7FB0FC-462F-4DC2-9A1C-5EC7B6DF56D3}">
      <dsp:nvSpPr>
        <dsp:cNvPr id="0" name=""/>
        <dsp:cNvSpPr/>
      </dsp:nvSpPr>
      <dsp:spPr>
        <a:xfrm>
          <a:off x="224360" y="3145991"/>
          <a:ext cx="239204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OER Accessibility initiative with faculty</a:t>
          </a:r>
          <a:br>
            <a:rPr lang="en-US" sz="2000" kern="1200"/>
          </a:br>
          <a:r>
            <a:rPr lang="en-US" sz="2000" kern="1200"/>
            <a:t>grants, stipends, or honorariums</a:t>
          </a:r>
        </a:p>
      </dsp:txBody>
      <dsp:txXfrm>
        <a:off x="224360" y="3145991"/>
        <a:ext cx="2392045" cy="1260000"/>
      </dsp:txXfrm>
    </dsp:sp>
    <dsp:sp modelId="{40D51771-71F1-4EF5-AC5D-A01CA2567EA0}">
      <dsp:nvSpPr>
        <dsp:cNvPr id="0" name=""/>
        <dsp:cNvSpPr/>
      </dsp:nvSpPr>
      <dsp:spPr>
        <a:xfrm>
          <a:off x="3389011" y="1092084"/>
          <a:ext cx="1684048" cy="1684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F809-7255-49D4-B2BD-170ED5B85555}">
      <dsp:nvSpPr>
        <dsp:cNvPr id="0" name=""/>
        <dsp:cNvSpPr/>
      </dsp:nvSpPr>
      <dsp:spPr>
        <a:xfrm>
          <a:off x="3035013" y="3145991"/>
          <a:ext cx="239204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Exploration of accessible PDFs and EPUBs </a:t>
          </a:r>
        </a:p>
      </dsp:txBody>
      <dsp:txXfrm>
        <a:off x="3035013" y="3145991"/>
        <a:ext cx="2392045" cy="1260000"/>
      </dsp:txXfrm>
    </dsp:sp>
    <dsp:sp modelId="{A9532725-B5D5-4CC0-8166-BD1657FC5F59}">
      <dsp:nvSpPr>
        <dsp:cNvPr id="0" name=""/>
        <dsp:cNvSpPr/>
      </dsp:nvSpPr>
      <dsp:spPr>
        <a:xfrm>
          <a:off x="6199665" y="1092084"/>
          <a:ext cx="1684048" cy="1684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9FE9C-6B7A-4AA8-9BDB-FB0A4DBD2EE5}">
      <dsp:nvSpPr>
        <dsp:cNvPr id="0" name=""/>
        <dsp:cNvSpPr/>
      </dsp:nvSpPr>
      <dsp:spPr>
        <a:xfrm>
          <a:off x="5845666" y="3145991"/>
          <a:ext cx="239204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Accessible backlist conversions and remediation</a:t>
          </a:r>
        </a:p>
      </dsp:txBody>
      <dsp:txXfrm>
        <a:off x="5845666" y="3145991"/>
        <a:ext cx="2392045" cy="1260000"/>
      </dsp:txXfrm>
    </dsp:sp>
    <dsp:sp modelId="{DB6CF3A0-6BE6-4A25-B112-6DAFB0C23E41}">
      <dsp:nvSpPr>
        <dsp:cNvPr id="0" name=""/>
        <dsp:cNvSpPr/>
      </dsp:nvSpPr>
      <dsp:spPr>
        <a:xfrm>
          <a:off x="9010318" y="1092084"/>
          <a:ext cx="1684048" cy="1684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4B482-6008-4746-B6B4-AD00CB27592F}">
      <dsp:nvSpPr>
        <dsp:cNvPr id="0" name=""/>
        <dsp:cNvSpPr/>
      </dsp:nvSpPr>
      <dsp:spPr>
        <a:xfrm>
          <a:off x="8656320" y="3145991"/>
          <a:ext cx="239204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Developing best practices for open - access books &amp; journals</a:t>
          </a:r>
        </a:p>
      </dsp:txBody>
      <dsp:txXfrm>
        <a:off x="8656320" y="3145991"/>
        <a:ext cx="2392045" cy="126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7BCD8-4F84-451C-8D01-D8B38E675802}">
      <dsp:nvSpPr>
        <dsp:cNvPr id="0" name=""/>
        <dsp:cNvSpPr/>
      </dsp:nvSpPr>
      <dsp:spPr>
        <a:xfrm>
          <a:off x="0" y="1988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8E8A3-02A3-4440-BB9F-A377994A668C}">
      <dsp:nvSpPr>
        <dsp:cNvPr id="0" name=""/>
        <dsp:cNvSpPr/>
      </dsp:nvSpPr>
      <dsp:spPr>
        <a:xfrm>
          <a:off x="272730" y="204845"/>
          <a:ext cx="496358" cy="4958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911F0-B42F-40E5-A32D-C9351BCE4E17}">
      <dsp:nvSpPr>
        <dsp:cNvPr id="0" name=""/>
        <dsp:cNvSpPr/>
      </dsp:nvSpPr>
      <dsp:spPr>
        <a:xfrm>
          <a:off x="1041818" y="1988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Join us at </a:t>
          </a:r>
          <a:r>
            <a:rPr lang="en-US" sz="3200" b="1" kern="1200" dirty="0" err="1"/>
            <a:t>menti.com</a:t>
          </a:r>
          <a:endParaRPr lang="en-US" sz="3200" kern="1200" dirty="0"/>
        </a:p>
      </dsp:txBody>
      <dsp:txXfrm>
        <a:off x="1041818" y="1988"/>
        <a:ext cx="5374686" cy="929762"/>
      </dsp:txXfrm>
    </dsp:sp>
    <dsp:sp modelId="{474EF515-F59E-428F-97C3-711F299847D9}">
      <dsp:nvSpPr>
        <dsp:cNvPr id="0" name=""/>
        <dsp:cNvSpPr/>
      </dsp:nvSpPr>
      <dsp:spPr>
        <a:xfrm>
          <a:off x="0" y="1164191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4FFB6F-4450-48A5-A7FC-E9206A9886B4}">
      <dsp:nvSpPr>
        <dsp:cNvPr id="0" name=""/>
        <dsp:cNvSpPr/>
      </dsp:nvSpPr>
      <dsp:spPr>
        <a:xfrm>
          <a:off x="272730" y="1367048"/>
          <a:ext cx="496358" cy="4958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05A5C-7F23-4AE0-A064-BF9F0E0C0E6D}">
      <dsp:nvSpPr>
        <dsp:cNvPr id="0" name=""/>
        <dsp:cNvSpPr/>
      </dsp:nvSpPr>
      <dsp:spPr>
        <a:xfrm>
          <a:off x="1041818" y="1164191"/>
          <a:ext cx="5374686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Use code</a:t>
          </a:r>
          <a:endParaRPr lang="en-US" sz="2500" kern="1200"/>
        </a:p>
      </dsp:txBody>
      <dsp:txXfrm>
        <a:off x="1041818" y="1164191"/>
        <a:ext cx="5374686" cy="929762"/>
      </dsp:txXfrm>
    </dsp:sp>
    <dsp:sp modelId="{3A05E71E-C615-4EE3-A2E5-6418E6CCE00D}">
      <dsp:nvSpPr>
        <dsp:cNvPr id="0" name=""/>
        <dsp:cNvSpPr/>
      </dsp:nvSpPr>
      <dsp:spPr>
        <a:xfrm>
          <a:off x="0" y="2326395"/>
          <a:ext cx="6432550" cy="9015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2A780-5568-46C6-AEED-5A83BF58D25D}">
      <dsp:nvSpPr>
        <dsp:cNvPr id="0" name=""/>
        <dsp:cNvSpPr/>
      </dsp:nvSpPr>
      <dsp:spPr>
        <a:xfrm>
          <a:off x="272996" y="2529252"/>
          <a:ext cx="496358" cy="4958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F7F1-594A-419B-A32F-73155C56B4CE}">
      <dsp:nvSpPr>
        <dsp:cNvPr id="0" name=""/>
        <dsp:cNvSpPr/>
      </dsp:nvSpPr>
      <dsp:spPr>
        <a:xfrm>
          <a:off x="1042352" y="2326395"/>
          <a:ext cx="5357624" cy="929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00" tIns="98400" rIns="98400" bIns="98400" numCol="1" spcCol="1270" anchor="ctr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9642 8722</a:t>
          </a:r>
          <a:endParaRPr lang="en-US" sz="4800" kern="1200" dirty="0"/>
        </a:p>
      </dsp:txBody>
      <dsp:txXfrm>
        <a:off x="1042352" y="2326395"/>
        <a:ext cx="5357624" cy="929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F2572-A8A2-D048-B180-1625DB9E1348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E2956-D454-B347-88A6-C508BA451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61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-US" sz="18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569"/>
              </a:lnSpc>
              <a:spcAft>
                <a:spcPts val="800"/>
              </a:spcAft>
              <a:buNone/>
            </a:pPr>
            <a:endParaRPr lang="en-US" sz="1800" b="1" i="0" dirty="0">
              <a:solidFill>
                <a:srgbClr val="000000"/>
              </a:solidFill>
              <a:effectLst/>
              <a:latin typeface="Aptos"/>
            </a:endParaRPr>
          </a:p>
          <a:p>
            <a:pPr algn="l" rtl="0" fontAlgn="base">
              <a:lnSpc>
                <a:spcPts val="1569"/>
              </a:lnSpc>
              <a:spcAft>
                <a:spcPts val="800"/>
              </a:spcAft>
              <a:buNone/>
            </a:pPr>
            <a:endParaRPr lang="en-US" sz="1800" b="1" i="0" dirty="0">
              <a:solidFill>
                <a:srgbClr val="000000"/>
              </a:solidFill>
              <a:effectLst/>
              <a:latin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20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sz="2800" b="0" i="0" dirty="0">
              <a:solidFill>
                <a:srgbClr val="374151"/>
              </a:solidFill>
              <a:effectLst/>
              <a:latin typeface="Int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4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C0187-43A0-234E-ADA9-96CC810C1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6FECC-0C6C-807C-9812-455B1C145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8E7220-8946-98B7-E3CD-202E35379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2800" b="0" i="0" dirty="0" err="1">
                <a:solidFill>
                  <a:srgbClr val="374151"/>
                </a:solidFill>
                <a:effectLst/>
                <a:latin typeface="Inter"/>
              </a:rPr>
              <a:t>Mentimeter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Inter"/>
              </a:rPr>
              <a:t> Question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38EE0-5DA5-0BFB-66EF-C0A1D323F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23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 defTabSz="914400">
              <a:buNone/>
              <a:tabLst/>
              <a:defRPr/>
            </a:pPr>
            <a:endParaRPr lang="en-US" b="0" i="0" dirty="0">
              <a:solidFill>
                <a:srgbClr val="374151"/>
              </a:solidFill>
              <a:effectLst/>
              <a:latin typeface="Int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78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06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AF8AE-51C0-5770-F781-45F338576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DC387-0E58-56CE-6B95-7231CF1AB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E0EB3-E365-B3F7-72F8-BAA39DF25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0000"/>
              </a:solidFill>
            </a:endParaRPr>
          </a:p>
          <a:p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12C35-3D32-9CA2-6392-40431A6DF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49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0FC2D-1017-D766-A158-7AD5B1CB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F52BD-5A46-44D8-792F-797C38869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B087D-7CF4-BF51-11C4-D7A8AB8D6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</a:pPr>
            <a:endParaRPr lang="en-US" sz="18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0F857-F03D-6215-A971-E965354AD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54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BB381-73C1-3EE8-4E4D-F61DFEE9F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97DA8D-9087-FD18-44ED-3C9004681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8E956-22F2-9933-D719-296DF471D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969E1-4869-2DB0-7030-7BBF207FB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23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AF8AE-51C0-5770-F781-45F338576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DC387-0E58-56CE-6B95-7231CF1AB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E0EB3-E365-B3F7-72F8-BAA39DF25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effectLst/>
            </a:endParaRPr>
          </a:p>
          <a:p>
            <a:pPr>
              <a:buNone/>
            </a:pPr>
            <a:br>
              <a:rPr lang="en-US" b="0" i="0" dirty="0">
                <a:solidFill>
                  <a:srgbClr val="212121"/>
                </a:solidFill>
                <a:effectLst/>
                <a:latin typeface="Inter"/>
              </a:rPr>
            </a:br>
            <a:endParaRPr lang="en-US" b="0" i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12C35-3D32-9CA2-6392-40431A6DF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4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32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B4DAE-29A0-ADCA-9FFF-B565EA773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AA52D3-5D18-912B-9644-BF45332F9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317EA7-933A-04E7-3D9C-2FCFF481A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643CA-B945-5652-DBDE-867CEB3FB0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71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C3FC-AB47-0999-2D0D-4A08D6B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792B2-8AFC-00DC-CEA0-002FC9AC5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A3DA3-9E7A-3833-0A53-FEF25CC2C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2800" b="0" i="0" dirty="0" err="1">
                <a:solidFill>
                  <a:srgbClr val="374151"/>
                </a:solidFill>
                <a:effectLst/>
                <a:latin typeface="Inter"/>
              </a:rPr>
              <a:t>Mentimeter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Inter"/>
              </a:rPr>
              <a:t> Question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B4983-B120-9E9D-4AE2-B64346059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7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b="0" i="0" dirty="0">
              <a:solidFill>
                <a:srgbClr val="374151"/>
              </a:solidFill>
              <a:effectLst/>
              <a:latin typeface="Int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2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51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DBD2D-239D-2DF7-2F3D-CBFE54603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7D5A7E-4736-C534-6C6A-5D917F434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D1034-FFE1-64B5-B276-2D621A56C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1500"/>
              </a:spcBef>
              <a:defRPr/>
            </a:pPr>
            <a:endParaRPr lang="en-US" dirty="0">
              <a:solidFill>
                <a:srgbClr val="000000"/>
              </a:solidFill>
              <a:latin typeface="acumin-pro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CE681-8B53-C201-F316-29A8FCE67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14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287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0033-7E92-CD6F-6A74-E55B75C0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03D6D-D93D-4089-1BD2-ED5B252E9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EC0B9-A54A-5EE4-4986-BFE31CBBD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2800" b="0" i="0" dirty="0" err="1">
                <a:solidFill>
                  <a:srgbClr val="374151"/>
                </a:solidFill>
                <a:effectLst/>
                <a:latin typeface="Inter"/>
              </a:rPr>
              <a:t>Mentimeter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Inter"/>
              </a:rPr>
              <a:t> Question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9D193-9DEF-B9A8-15C4-B3CEE3D3C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345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1800" b="1" i="0" u="none" strike="noStrike" dirty="0">
              <a:solidFill>
                <a:srgbClr val="666666"/>
              </a:solidFill>
              <a:effectLst/>
              <a:latin typeface="Arial"/>
              <a:cs typeface="Arial"/>
            </a:endParaRPr>
          </a:p>
          <a:p>
            <a:pPr marL="0" indent="0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1800" i="0" u="none" strike="noStrike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404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endParaRPr lang="en-US" b="0" i="0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76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4E0A-CCA1-88C1-2C16-4813D1F7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67AB0-119A-2300-1500-8C0AEEC6A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FB20C-EC40-A843-ACA4-BBE4C46E5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17EB5-703D-3142-C7BA-460B4E2E1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33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7E267-DA1B-B229-F32B-3FD609EA7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E6BEB-C081-29EF-1464-4A0612C82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7C2450-3BFA-A4BD-5CBE-A6A6BD152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2800" b="0" i="0" dirty="0" err="1">
                <a:solidFill>
                  <a:srgbClr val="374151"/>
                </a:solidFill>
                <a:effectLst/>
                <a:latin typeface="Inter"/>
              </a:rPr>
              <a:t>Mentimeter</a:t>
            </a:r>
            <a:r>
              <a:rPr lang="en-US" sz="2800" b="0" i="0" dirty="0">
                <a:solidFill>
                  <a:srgbClr val="374151"/>
                </a:solidFill>
                <a:effectLst/>
                <a:latin typeface="Inter"/>
              </a:rPr>
              <a:t> Question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137E3-F500-BFE5-222B-8138383B1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54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96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a04e1121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a04e1121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LP@UF Accessibility Presentation Slides:</a:t>
            </a:r>
            <a:r>
              <a:rPr lang="en-US" sz="18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 https://2025librarypublishingforum.sched.com/event/21BOS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LP@UF Accessibility Page with Resources (always evolving thanks to our amazing library publishing community):</a:t>
            </a:r>
            <a:r>
              <a:rPr lang="en-US" sz="18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 https://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librarypress.domains.uflib.ufl.edu</a:t>
            </a:r>
            <a:r>
              <a:rPr lang="en-US" sz="18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/accessibility/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90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25021-A3E9-0763-4F7B-3CCD1DE03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62426-A073-09D2-8DC0-C9C2A562C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7614B-65A4-AC9E-DF11-E77FB23AC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1800"/>
              </a:lnSpc>
              <a:spcAft>
                <a:spcPts val="1500"/>
              </a:spcAft>
            </a:pPr>
            <a:endParaRPr lang="en-US" sz="1800">
              <a:solidFill>
                <a:srgbClr val="001D35"/>
              </a:solidFill>
              <a:effectLst/>
              <a:latin typeface="Google Sans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AF04D-98DE-A09B-9B1C-AE77731ED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E2956-D454-B347-88A6-C508BA4519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8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448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343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4pPr>
            <a:lvl5pPr marL="2437790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5pPr>
            <a:lvl6pPr marL="3047238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6pPr>
            <a:lvl7pPr marL="3656686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7pPr>
            <a:lvl8pPr marL="4266133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8pPr>
            <a:lvl9pPr marL="4875581" indent="0">
              <a:buNone/>
              <a:defRPr sz="18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6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48" indent="0">
              <a:buNone/>
              <a:defRPr sz="2666" b="1"/>
            </a:lvl2pPr>
            <a:lvl3pPr marL="1218895" indent="0">
              <a:buNone/>
              <a:defRPr sz="2399" b="1"/>
            </a:lvl3pPr>
            <a:lvl4pPr marL="1828343" indent="0">
              <a:buNone/>
              <a:defRPr sz="2133" b="1"/>
            </a:lvl4pPr>
            <a:lvl5pPr marL="2437790" indent="0">
              <a:buNone/>
              <a:defRPr sz="2133" b="1"/>
            </a:lvl5pPr>
            <a:lvl6pPr marL="3047238" indent="0">
              <a:buNone/>
              <a:defRPr sz="2133" b="1"/>
            </a:lvl6pPr>
            <a:lvl7pPr marL="3656686" indent="0">
              <a:buNone/>
              <a:defRPr sz="2133" b="1"/>
            </a:lvl7pPr>
            <a:lvl8pPr marL="4266133" indent="0">
              <a:buNone/>
              <a:defRPr sz="2133" b="1"/>
            </a:lvl8pPr>
            <a:lvl9pPr marL="4875581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48" indent="0">
              <a:buNone/>
              <a:defRPr sz="2666" b="1"/>
            </a:lvl2pPr>
            <a:lvl3pPr marL="1218895" indent="0">
              <a:buNone/>
              <a:defRPr sz="2399" b="1"/>
            </a:lvl3pPr>
            <a:lvl4pPr marL="1828343" indent="0">
              <a:buNone/>
              <a:defRPr sz="2133" b="1"/>
            </a:lvl4pPr>
            <a:lvl5pPr marL="2437790" indent="0">
              <a:buNone/>
              <a:defRPr sz="2133" b="1"/>
            </a:lvl5pPr>
            <a:lvl6pPr marL="3047238" indent="0">
              <a:buNone/>
              <a:defRPr sz="2133" b="1"/>
            </a:lvl6pPr>
            <a:lvl7pPr marL="3656686" indent="0">
              <a:buNone/>
              <a:defRPr sz="2133" b="1"/>
            </a:lvl7pPr>
            <a:lvl8pPr marL="4266133" indent="0">
              <a:buNone/>
              <a:defRPr sz="2133" b="1"/>
            </a:lvl8pPr>
            <a:lvl9pPr marL="4875581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4266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866"/>
            </a:lvl1pPr>
            <a:lvl2pPr marL="609448" indent="0">
              <a:buNone/>
              <a:defRPr sz="1600"/>
            </a:lvl2pPr>
            <a:lvl3pPr marL="1218895" indent="0">
              <a:buNone/>
              <a:defRPr sz="1333"/>
            </a:lvl3pPr>
            <a:lvl4pPr marL="1828343" indent="0">
              <a:buNone/>
              <a:defRPr sz="1200"/>
            </a:lvl4pPr>
            <a:lvl5pPr marL="2437790" indent="0">
              <a:buNone/>
              <a:defRPr sz="1200"/>
            </a:lvl5pPr>
            <a:lvl6pPr marL="3047238" indent="0">
              <a:buNone/>
              <a:defRPr sz="1200"/>
            </a:lvl6pPr>
            <a:lvl7pPr marL="3656686" indent="0">
              <a:buNone/>
              <a:defRPr sz="1200"/>
            </a:lvl7pPr>
            <a:lvl8pPr marL="4266133" indent="0">
              <a:buNone/>
              <a:defRPr sz="1200"/>
            </a:lvl8pPr>
            <a:lvl9pPr marL="4875581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48" indent="0">
              <a:buNone/>
              <a:defRPr sz="3732"/>
            </a:lvl2pPr>
            <a:lvl3pPr marL="1218895" indent="0">
              <a:buNone/>
              <a:defRPr sz="3199"/>
            </a:lvl3pPr>
            <a:lvl4pPr marL="1828343" indent="0">
              <a:buNone/>
              <a:defRPr sz="2666"/>
            </a:lvl4pPr>
            <a:lvl5pPr marL="2437790" indent="0">
              <a:buNone/>
              <a:defRPr sz="2666"/>
            </a:lvl5pPr>
            <a:lvl6pPr marL="3047238" indent="0">
              <a:buNone/>
              <a:defRPr sz="2666"/>
            </a:lvl6pPr>
            <a:lvl7pPr marL="3656686" indent="0">
              <a:buNone/>
              <a:defRPr sz="2666"/>
            </a:lvl7pPr>
            <a:lvl8pPr marL="4266133" indent="0">
              <a:buNone/>
              <a:defRPr sz="2666"/>
            </a:lvl8pPr>
            <a:lvl9pPr marL="4875581" indent="0">
              <a:buNone/>
              <a:defRPr sz="26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866"/>
            </a:lvl1pPr>
            <a:lvl2pPr marL="609448" indent="0">
              <a:buNone/>
              <a:defRPr sz="1600"/>
            </a:lvl2pPr>
            <a:lvl3pPr marL="1218895" indent="0">
              <a:buNone/>
              <a:defRPr sz="1333"/>
            </a:lvl3pPr>
            <a:lvl4pPr marL="1828343" indent="0">
              <a:buNone/>
              <a:defRPr sz="1200"/>
            </a:lvl4pPr>
            <a:lvl5pPr marL="2437790" indent="0">
              <a:buNone/>
              <a:defRPr sz="1200"/>
            </a:lvl5pPr>
            <a:lvl6pPr marL="3047238" indent="0">
              <a:buNone/>
              <a:defRPr sz="1200"/>
            </a:lvl6pPr>
            <a:lvl7pPr marL="3656686" indent="0">
              <a:buNone/>
              <a:defRPr sz="1200"/>
            </a:lvl7pPr>
            <a:lvl8pPr marL="4266133" indent="0">
              <a:buNone/>
              <a:defRPr sz="1200"/>
            </a:lvl8pPr>
            <a:lvl9pPr marL="4875581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09448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609448" rtl="0" eaLnBrk="1" latinLnBrk="0" hangingPunct="1">
        <a:spcBef>
          <a:spcPct val="20000"/>
        </a:spcBef>
        <a:buFont typeface="Arial"/>
        <a:buChar char="•"/>
        <a:defRPr sz="4266" kern="1200">
          <a:solidFill>
            <a:schemeClr val="tx1"/>
          </a:solidFill>
          <a:latin typeface="+mn-lt"/>
          <a:ea typeface="+mn-ea"/>
          <a:cs typeface="+mn-cs"/>
        </a:defRPr>
      </a:lvl1pPr>
      <a:lvl2pPr marL="990352" indent="-380905" algn="l" defTabSz="609448" rtl="0" eaLnBrk="1" latinLnBrk="0" hangingPunct="1">
        <a:spcBef>
          <a:spcPct val="20000"/>
        </a:spcBef>
        <a:buFont typeface="Arial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619" indent="-304724" algn="l" defTabSz="609448" rtl="0" eaLnBrk="1" latinLnBrk="0" hangingPunct="1">
        <a:spcBef>
          <a:spcPct val="20000"/>
        </a:spcBef>
        <a:buFont typeface="Arial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067" indent="-304724" algn="l" defTabSz="609448" rtl="0" eaLnBrk="1" latinLnBrk="0" hangingPunct="1">
        <a:spcBef>
          <a:spcPct val="20000"/>
        </a:spcBef>
        <a:buFont typeface="Arial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514" indent="-304724" algn="l" defTabSz="609448" rtl="0" eaLnBrk="1" latinLnBrk="0" hangingPunct="1">
        <a:spcBef>
          <a:spcPct val="20000"/>
        </a:spcBef>
        <a:buFont typeface="Arial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962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409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857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5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0.sv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0.sv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vacheung.com/2022/06/csi-manuscript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0.svg"/><Relationship Id="rId9" Type="http://schemas.microsoft.com/office/2007/relationships/diagramDrawing" Target="../diagrams/drawin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https://librarypress.domains.uflib.ufl.edu/accessibility/" TargetMode="External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0.svg"/><Relationship Id="rId9" Type="http://schemas.microsoft.com/office/2007/relationships/diagramDrawing" Target="../diagrams/drawing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nam10.safelinks.protection.outlook.com/?url=https%3A%2F%2Finternationalpublishers.org%2Fthe-european-accessibility-act-for-non-eu-members%2F&amp;data=05%7C02%7Ctmackayratliff%40ufl.edu%7C92ba5f3fc5284479608f08dd34d565f6%7C0d4da0f84a314d76ace60a62331e1b84%7C0%7C0%7C638724813313429745%7CUnknown%7CTWFpbGZsb3d8eyJFbXB0eU1hcGkiOnRydWUsIlYiOiIwLjAuMDAwMCIsIlAiOiJXaW4zMiIsIkFOIjoiTWFpbCIsIldUIjoyfQ%3D%3D%7C0%7C%7C%7C&amp;sdata=fFMPImqD21uBRkPhoSfBw9z7Gc1TrlTMGKzCyaVXlQM%3D&amp;reserved=0" TargetMode="External"/><Relationship Id="rId3" Type="http://schemas.openxmlformats.org/officeDocument/2006/relationships/hyperlink" Target="https://www.ada.gov/law-and-regs/regulations/title-ii-2010-regulations/" TargetMode="External"/><Relationship Id="rId7" Type="http://schemas.openxmlformats.org/officeDocument/2006/relationships/hyperlink" Target="https://www.w3.org/TR/WCAG21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dlguidelines.cast.org/" TargetMode="External"/><Relationship Id="rId5" Type="http://schemas.openxmlformats.org/officeDocument/2006/relationships/hyperlink" Target="https://www.wipo.int/treaties/en/ip/marrakesh/" TargetMode="External"/><Relationship Id="rId10" Type="http://schemas.openxmlformats.org/officeDocument/2006/relationships/hyperlink" Target="https://laurabrady.ca/blog/accessibility-and-editorial" TargetMode="External"/><Relationship Id="rId4" Type="http://schemas.openxmlformats.org/officeDocument/2006/relationships/hyperlink" Target="https://commission.europa.eu/strategy-and-policy/policies/justice-and-fundamental-rights/disability/union-equality-strategy-rights-persons-disabilities-2021-2030/european-accessibility-act_en" TargetMode="External"/><Relationship Id="rId9" Type="http://schemas.openxmlformats.org/officeDocument/2006/relationships/hyperlink" Target="https://commons.wikimedia.org/wiki/File:Accessibility_logo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the floor next to a large printing machine&#10;&#10;AI-generated content may be incorrect.">
            <a:extLst>
              <a:ext uri="{FF2B5EF4-FFF2-40B4-BE49-F238E27FC236}">
                <a16:creationId xmlns:a16="http://schemas.microsoft.com/office/drawing/2014/main" id="{D9E70435-A934-3675-8BEE-ACCB0AD17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r="830"/>
          <a:stretch/>
        </p:blipFill>
        <p:spPr>
          <a:xfrm>
            <a:off x="-1" y="-259644"/>
            <a:ext cx="6695283" cy="7117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2512" y="523383"/>
            <a:ext cx="4539458" cy="2001333"/>
          </a:xfrm>
        </p:spPr>
        <p:txBody>
          <a:bodyPr anchor="t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4400" b="1" dirty="0"/>
              <a:t>Enhancing Accessibility in Library Publishing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4EED6FF-A7AA-F59C-06E1-E38B7D1F2FB3}"/>
              </a:ext>
            </a:extLst>
          </p:cNvPr>
          <p:cNvGrpSpPr/>
          <p:nvPr/>
        </p:nvGrpSpPr>
        <p:grpSpPr>
          <a:xfrm>
            <a:off x="516855" y="521482"/>
            <a:ext cx="3249040" cy="2231434"/>
            <a:chOff x="311282" y="521482"/>
            <a:chExt cx="3249040" cy="2231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882C67-2C85-C996-7D71-D33EF6B4E040}"/>
                </a:ext>
              </a:extLst>
            </p:cNvPr>
            <p:cNvSpPr/>
            <p:nvPr/>
          </p:nvSpPr>
          <p:spPr>
            <a:xfrm>
              <a:off x="311282" y="521482"/>
              <a:ext cx="3249040" cy="22314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A picture containing text, bottle&#10;&#10;Description automatically generated">
              <a:extLst>
                <a:ext uri="{FF2B5EF4-FFF2-40B4-BE49-F238E27FC236}">
                  <a16:creationId xmlns:a16="http://schemas.microsoft.com/office/drawing/2014/main" id="{5B24D36C-7415-8845-24DD-BDC6BC9162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1" b="-720"/>
            <a:stretch/>
          </p:blipFill>
          <p:spPr>
            <a:xfrm>
              <a:off x="516855" y="745270"/>
              <a:ext cx="2839187" cy="1793943"/>
            </a:xfrm>
            <a:prstGeom prst="rect">
              <a:avLst/>
            </a:prstGeom>
          </p:spPr>
        </p:pic>
      </p:grpSp>
      <p:sp>
        <p:nvSpPr>
          <p:cNvPr id="6" name="Subtitle 2">
            <a:extLst>
              <a:ext uri="{FF2B5EF4-FFF2-40B4-BE49-F238E27FC236}">
                <a16:creationId xmlns:a16="http://schemas.microsoft.com/office/drawing/2014/main" id="{8C182A30-D087-036F-BE2E-D56A44497FD0}"/>
              </a:ext>
            </a:extLst>
          </p:cNvPr>
          <p:cNvSpPr txBox="1">
            <a:spLocks/>
          </p:cNvSpPr>
          <p:nvPr/>
        </p:nvSpPr>
        <p:spPr>
          <a:xfrm>
            <a:off x="301554" y="6254043"/>
            <a:ext cx="4778446" cy="451023"/>
          </a:xfrm>
          <a:prstGeom prst="rect">
            <a:avLst/>
          </a:prstGeom>
        </p:spPr>
        <p:txBody>
          <a:bodyPr vert="horz" lIns="121888" tIns="60944" rIns="121888" bIns="60944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895">
              <a:lnSpc>
                <a:spcPct val="90000"/>
              </a:lnSpc>
              <a:buNone/>
            </a:pPr>
            <a:r>
              <a:rPr lang="en-US" sz="1200">
                <a:solidFill>
                  <a:schemeClr val="bg1"/>
                </a:solidFill>
              </a:rPr>
              <a:t>A woman lifts paper off the printing press at the University of Florida. 1950’s. https://ufdc.ufl.edu/uf00030852/00001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21F05-9C68-8B05-5B60-0D78A5F8C5C8}"/>
              </a:ext>
            </a:extLst>
          </p:cNvPr>
          <p:cNvSpPr txBox="1"/>
          <p:nvPr/>
        </p:nvSpPr>
        <p:spPr>
          <a:xfrm>
            <a:off x="7132512" y="2896545"/>
            <a:ext cx="40209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ptos SemiBold" panose="020B0004020202020204" pitchFamily="34" charset="0"/>
              </a:rPr>
              <a:t>Challenges, Best Practices, &amp; Sustainability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C2792C-9692-3C3E-1992-EFC6432960FC}"/>
              </a:ext>
            </a:extLst>
          </p:cNvPr>
          <p:cNvSpPr txBox="1"/>
          <p:nvPr/>
        </p:nvSpPr>
        <p:spPr>
          <a:xfrm>
            <a:off x="7132512" y="5462193"/>
            <a:ext cx="4879074" cy="795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/>
              <a:t>Valrie Minson, Tracy MacKay-Ratliff, &amp; Kat Nguyen</a:t>
            </a:r>
          </a:p>
          <a:p>
            <a:pPr>
              <a:lnSpc>
                <a:spcPct val="150000"/>
              </a:lnSpc>
            </a:pPr>
            <a:r>
              <a:rPr lang="en-US" sz="1600" i="1"/>
              <a:t>University of Florida George A. Smathers Libraries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6C3758-5C8A-2754-7FBD-815DB8EF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206554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Agenda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CB5CFA-C3DA-9479-C4B5-5BF3C97C7F5F}"/>
              </a:ext>
            </a:extLst>
          </p:cNvPr>
          <p:cNvGrpSpPr/>
          <p:nvPr/>
        </p:nvGrpSpPr>
        <p:grpSpPr>
          <a:xfrm>
            <a:off x="553802" y="1982450"/>
            <a:ext cx="3716548" cy="1446550"/>
            <a:chOff x="638504" y="1636179"/>
            <a:chExt cx="3716548" cy="1446550"/>
          </a:xfrm>
        </p:grpSpPr>
        <p:pic>
          <p:nvPicPr>
            <p:cNvPr id="11" name="Graphic 10" descr="Wave Gesture with solid fill">
              <a:extLst>
                <a:ext uri="{FF2B5EF4-FFF2-40B4-BE49-F238E27FC236}">
                  <a16:creationId xmlns:a16="http://schemas.microsoft.com/office/drawing/2014/main" id="{516CB5DD-E8AB-30AD-3FEC-75AC98B60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504" y="1781023"/>
              <a:ext cx="685800" cy="6858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B86212-5997-D187-0A36-77EE58830C1B}"/>
                </a:ext>
              </a:extLst>
            </p:cNvPr>
            <p:cNvSpPr txBox="1"/>
            <p:nvPr/>
          </p:nvSpPr>
          <p:spPr>
            <a:xfrm>
              <a:off x="1470705" y="1636179"/>
              <a:ext cx="288434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000" b="1"/>
                <a:t>1</a:t>
              </a:r>
            </a:p>
            <a:p>
              <a:r>
                <a:rPr lang="en-US" sz="2400"/>
                <a:t>Why Accessibility Matters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4137BD-5D94-9B53-A84C-EA41FAAB331F}"/>
              </a:ext>
            </a:extLst>
          </p:cNvPr>
          <p:cNvGrpSpPr/>
          <p:nvPr/>
        </p:nvGrpSpPr>
        <p:grpSpPr>
          <a:xfrm>
            <a:off x="4416752" y="1982450"/>
            <a:ext cx="3371556" cy="1446550"/>
            <a:chOff x="4501454" y="1636179"/>
            <a:chExt cx="3371556" cy="1446550"/>
          </a:xfrm>
        </p:grpSpPr>
        <p:pic>
          <p:nvPicPr>
            <p:cNvPr id="14" name="Graphic 13" descr="Old Key with solid fill">
              <a:extLst>
                <a:ext uri="{FF2B5EF4-FFF2-40B4-BE49-F238E27FC236}">
                  <a16:creationId xmlns:a16="http://schemas.microsoft.com/office/drawing/2014/main" id="{61F16CF8-A5ED-3D13-EA27-C3FA8CED2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01454" y="1781023"/>
              <a:ext cx="685800" cy="6858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582554-809B-0FA1-E91C-3B80A110DD5E}"/>
                </a:ext>
              </a:extLst>
            </p:cNvPr>
            <p:cNvSpPr txBox="1"/>
            <p:nvPr/>
          </p:nvSpPr>
          <p:spPr>
            <a:xfrm>
              <a:off x="5351462" y="1636179"/>
              <a:ext cx="2521548" cy="144655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000" b="1"/>
                <a:t>2</a:t>
              </a:r>
            </a:p>
            <a:p>
              <a:r>
                <a:rPr lang="en-US" sz="2400"/>
                <a:t>Recent Legislation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254AD4D-3A4C-F0F7-3436-44DDB565966D}"/>
              </a:ext>
            </a:extLst>
          </p:cNvPr>
          <p:cNvGrpSpPr/>
          <p:nvPr/>
        </p:nvGrpSpPr>
        <p:grpSpPr>
          <a:xfrm>
            <a:off x="8279701" y="1982450"/>
            <a:ext cx="3730166" cy="1446550"/>
            <a:chOff x="8364403" y="1636179"/>
            <a:chExt cx="3730166" cy="1446550"/>
          </a:xfrm>
        </p:grpSpPr>
        <p:pic>
          <p:nvPicPr>
            <p:cNvPr id="17" name="Graphic 16" descr="Handshake with solid fill">
              <a:extLst>
                <a:ext uri="{FF2B5EF4-FFF2-40B4-BE49-F238E27FC236}">
                  <a16:creationId xmlns:a16="http://schemas.microsoft.com/office/drawing/2014/main" id="{2462BD75-3262-A06B-5CF7-16A6C641B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364403" y="1781023"/>
              <a:ext cx="685800" cy="6858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C413B3-CF06-FE38-B2AF-ECCE9595297A}"/>
                </a:ext>
              </a:extLst>
            </p:cNvPr>
            <p:cNvSpPr txBox="1"/>
            <p:nvPr/>
          </p:nvSpPr>
          <p:spPr>
            <a:xfrm>
              <a:off x="9210223" y="1636179"/>
              <a:ext cx="2884346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000" b="1"/>
                <a:t>3</a:t>
              </a:r>
              <a:endParaRPr lang="en-US" sz="2400" b="1"/>
            </a:p>
            <a:p>
              <a:pPr>
                <a:spcBef>
                  <a:spcPts val="0"/>
                </a:spcBef>
              </a:pPr>
              <a:r>
                <a:rPr lang="en-US" sz="2400"/>
                <a:t>Understanding</a:t>
              </a:r>
            </a:p>
            <a:p>
              <a:pPr>
                <a:spcBef>
                  <a:spcPts val="0"/>
                </a:spcBef>
              </a:pPr>
              <a:r>
                <a:rPr lang="en-US" sz="2400"/>
                <a:t>responsibility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8C2D2E-10DB-7F33-9D35-95E4F3F028A1}"/>
              </a:ext>
            </a:extLst>
          </p:cNvPr>
          <p:cNvGrpSpPr/>
          <p:nvPr/>
        </p:nvGrpSpPr>
        <p:grpSpPr>
          <a:xfrm>
            <a:off x="553802" y="4232839"/>
            <a:ext cx="3932298" cy="1508105"/>
            <a:chOff x="638504" y="3626923"/>
            <a:chExt cx="3932298" cy="1508105"/>
          </a:xfrm>
        </p:grpSpPr>
        <p:pic>
          <p:nvPicPr>
            <p:cNvPr id="25" name="Graphic 24" descr="Head with gears with solid fill">
              <a:extLst>
                <a:ext uri="{FF2B5EF4-FFF2-40B4-BE49-F238E27FC236}">
                  <a16:creationId xmlns:a16="http://schemas.microsoft.com/office/drawing/2014/main" id="{0F3B4497-38EB-2BAB-7E45-C147E08C6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8504" y="3753355"/>
              <a:ext cx="685800" cy="6858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581B2D-40F6-2CE3-C239-2ADCB61CE225}"/>
                </a:ext>
              </a:extLst>
            </p:cNvPr>
            <p:cNvSpPr txBox="1"/>
            <p:nvPr/>
          </p:nvSpPr>
          <p:spPr>
            <a:xfrm>
              <a:off x="1470705" y="3626923"/>
              <a:ext cx="3100097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400" b="1"/>
                <a:t>4</a:t>
              </a:r>
              <a:endParaRPr lang="en-US" sz="4000" b="1"/>
            </a:p>
            <a:p>
              <a:pPr>
                <a:spcBef>
                  <a:spcPts val="0"/>
                </a:spcBef>
              </a:pPr>
              <a:r>
                <a:rPr lang="en-US" sz="2400"/>
                <a:t>Tool &amp; workflow recommendations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3562D9-F0CB-8ABF-228C-10DF1ADCD68D}"/>
              </a:ext>
            </a:extLst>
          </p:cNvPr>
          <p:cNvGrpSpPr/>
          <p:nvPr/>
        </p:nvGrpSpPr>
        <p:grpSpPr>
          <a:xfrm>
            <a:off x="4416752" y="4232839"/>
            <a:ext cx="3490047" cy="1508105"/>
            <a:chOff x="4501454" y="3626923"/>
            <a:chExt cx="3490047" cy="1508105"/>
          </a:xfrm>
        </p:grpSpPr>
        <p:pic>
          <p:nvPicPr>
            <p:cNvPr id="21" name="Graphic 20" descr="Books with solid fill">
              <a:extLst>
                <a:ext uri="{FF2B5EF4-FFF2-40B4-BE49-F238E27FC236}">
                  <a16:creationId xmlns:a16="http://schemas.microsoft.com/office/drawing/2014/main" id="{68E2A82E-14B0-9B34-FFA3-71BDEAE93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501454" y="3753355"/>
              <a:ext cx="685800" cy="6858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EA8D41-26EC-C577-F88F-72FEB88564B1}"/>
                </a:ext>
              </a:extLst>
            </p:cNvPr>
            <p:cNvSpPr txBox="1"/>
            <p:nvPr/>
          </p:nvSpPr>
          <p:spPr>
            <a:xfrm>
              <a:off x="5333656" y="3626923"/>
              <a:ext cx="2657845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400" b="1"/>
                <a:t>5</a:t>
              </a:r>
              <a:endParaRPr lang="en-US" sz="4000" b="1"/>
            </a:p>
            <a:p>
              <a:pPr>
                <a:spcBef>
                  <a:spcPts val="0"/>
                </a:spcBef>
              </a:pPr>
              <a:r>
                <a:rPr lang="en-US" sz="2400"/>
                <a:t>Our accessibility processes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1CBB699-CBB4-ED56-B7C6-720853BD9939}"/>
              </a:ext>
            </a:extLst>
          </p:cNvPr>
          <p:cNvGrpSpPr/>
          <p:nvPr/>
        </p:nvGrpSpPr>
        <p:grpSpPr>
          <a:xfrm>
            <a:off x="8279701" y="4232839"/>
            <a:ext cx="3490044" cy="1446550"/>
            <a:chOff x="8364403" y="3626923"/>
            <a:chExt cx="3490044" cy="1446550"/>
          </a:xfrm>
        </p:grpSpPr>
        <p:pic>
          <p:nvPicPr>
            <p:cNvPr id="23" name="Graphic 22" descr="Thought bubble with solid fill">
              <a:extLst>
                <a:ext uri="{FF2B5EF4-FFF2-40B4-BE49-F238E27FC236}">
                  <a16:creationId xmlns:a16="http://schemas.microsoft.com/office/drawing/2014/main" id="{27FA88E2-40DB-EE24-98E6-5A494DF78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364403" y="3753355"/>
              <a:ext cx="685800" cy="6858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119303-4C67-2032-D038-AF33CFB75B75}"/>
                </a:ext>
              </a:extLst>
            </p:cNvPr>
            <p:cNvSpPr txBox="1"/>
            <p:nvPr/>
          </p:nvSpPr>
          <p:spPr>
            <a:xfrm>
              <a:off x="9196603" y="3626923"/>
              <a:ext cx="265784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4000" b="1"/>
                <a:t>6</a:t>
              </a:r>
            </a:p>
            <a:p>
              <a:pPr>
                <a:spcBef>
                  <a:spcPts val="0"/>
                </a:spcBef>
              </a:pPr>
              <a:r>
                <a:rPr lang="en-US" sz="2400"/>
                <a:t>Reflections &amp; closing thoughts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D1616A1-2C17-B6DE-72D4-4BE5F7245A3C}"/>
              </a:ext>
            </a:extLst>
          </p:cNvPr>
          <p:cNvSpPr txBox="1">
            <a:spLocks/>
          </p:cNvSpPr>
          <p:nvPr/>
        </p:nvSpPr>
        <p:spPr>
          <a:xfrm>
            <a:off x="884419" y="4778056"/>
            <a:ext cx="347818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Valrie Minson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4BDB73C-2594-5780-4EEA-18B1D55DA35F}"/>
              </a:ext>
            </a:extLst>
          </p:cNvPr>
          <p:cNvSpPr txBox="1">
            <a:spLocks/>
          </p:cNvSpPr>
          <p:nvPr/>
        </p:nvSpPr>
        <p:spPr>
          <a:xfrm>
            <a:off x="884418" y="5541077"/>
            <a:ext cx="3478185" cy="1071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Associate Dean of Research,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Smathers Libraries,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University of Florida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6C7F3C-B96A-126F-8A46-FF6C055E8BF2}"/>
              </a:ext>
            </a:extLst>
          </p:cNvPr>
          <p:cNvSpPr txBox="1">
            <a:spLocks/>
          </p:cNvSpPr>
          <p:nvPr/>
        </p:nvSpPr>
        <p:spPr>
          <a:xfrm>
            <a:off x="5393890" y="4944803"/>
            <a:ext cx="2844869" cy="763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Tracy</a:t>
            </a:r>
          </a:p>
          <a:p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MacKay-Ratliff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D66D569-297D-7F00-682C-B6373F264701}"/>
              </a:ext>
            </a:extLst>
          </p:cNvPr>
          <p:cNvSpPr txBox="1">
            <a:spLocks/>
          </p:cNvSpPr>
          <p:nvPr/>
        </p:nvSpPr>
        <p:spPr>
          <a:xfrm>
            <a:off x="8620616" y="4747038"/>
            <a:ext cx="3034614" cy="711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Kat Nguyen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82629BB-0391-D5FF-F611-E267C6B4769D}"/>
              </a:ext>
            </a:extLst>
          </p:cNvPr>
          <p:cNvSpPr txBox="1">
            <a:spLocks/>
          </p:cNvSpPr>
          <p:nvPr/>
        </p:nvSpPr>
        <p:spPr>
          <a:xfrm>
            <a:off x="5331360" y="5834850"/>
            <a:ext cx="2844869" cy="763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Director of </a:t>
            </a:r>
            <a:r>
              <a:rPr lang="en-US" sz="2000" err="1"/>
              <a:t>LibraryPress@UF</a:t>
            </a:r>
            <a:endParaRPr lang="en-US" sz="200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4D3D83E-3F5B-AA3F-5FB1-1DCF8CA367AD}"/>
              </a:ext>
            </a:extLst>
          </p:cNvPr>
          <p:cNvSpPr txBox="1">
            <a:spLocks/>
          </p:cNvSpPr>
          <p:nvPr/>
        </p:nvSpPr>
        <p:spPr>
          <a:xfrm>
            <a:off x="8799062" y="5541076"/>
            <a:ext cx="2677722" cy="1071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err="1"/>
              <a:t>LibraryPress@UF</a:t>
            </a:r>
            <a:endParaRPr lang="en-US" sz="200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Publications Editorial Coordinator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19BA37-D074-A28C-3FB8-62004260F2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31" t="369" r="42631" b="134"/>
          <a:stretch/>
        </p:blipFill>
        <p:spPr>
          <a:xfrm>
            <a:off x="5646565" y="1790180"/>
            <a:ext cx="2313234" cy="2956858"/>
          </a:xfrm>
          <a:prstGeom prst="rect">
            <a:avLst/>
          </a:prstGeom>
        </p:spPr>
      </p:pic>
      <p:pic>
        <p:nvPicPr>
          <p:cNvPr id="21" name="Picture 20" descr="A person smiling at camera&#10;&#10;AI-generated content may be incorrect.">
            <a:extLst>
              <a:ext uri="{FF2B5EF4-FFF2-40B4-BE49-F238E27FC236}">
                <a16:creationId xmlns:a16="http://schemas.microsoft.com/office/drawing/2014/main" id="{55B10067-AE64-785C-AF04-7090B6930A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23" t="7566" r="9242" b="20018"/>
          <a:stretch/>
        </p:blipFill>
        <p:spPr>
          <a:xfrm>
            <a:off x="1466893" y="1804322"/>
            <a:ext cx="2313234" cy="2971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BD1D13-1D49-2476-6048-CC30E12A9F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356" t="3011" r="30610" b="43402"/>
          <a:stretch/>
        </p:blipFill>
        <p:spPr>
          <a:xfrm>
            <a:off x="8981306" y="1804322"/>
            <a:ext cx="2313234" cy="2971800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39691E87-D4FB-845B-98AD-E899858A3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18819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Meet </a:t>
            </a:r>
            <a:r>
              <a:rPr lang="en-US" sz="4400" b="1" dirty="0" err="1">
                <a:solidFill>
                  <a:schemeClr val="bg1"/>
                </a:solidFill>
              </a:rPr>
              <a:t>LibraryPress@UF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586BF-426D-3C97-4059-9FC623462E1D}"/>
              </a:ext>
            </a:extLst>
          </p:cNvPr>
          <p:cNvSpPr txBox="1">
            <a:spLocks/>
          </p:cNvSpPr>
          <p:nvPr/>
        </p:nvSpPr>
        <p:spPr>
          <a:xfrm>
            <a:off x="1466894" y="1335929"/>
            <a:ext cx="2313234" cy="525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Presenter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009DF55-BD43-6BF1-57A3-38E1DB1F32B9}"/>
              </a:ext>
            </a:extLst>
          </p:cNvPr>
          <p:cNvSpPr txBox="1">
            <a:spLocks/>
          </p:cNvSpPr>
          <p:nvPr/>
        </p:nvSpPr>
        <p:spPr>
          <a:xfrm>
            <a:off x="5646565" y="1320979"/>
            <a:ext cx="5647974" cy="525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/>
              <a:t>Co-Presenters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AC4F-67DF-4B79-8A4F-DAC6B3A31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20E0824-5418-FF8E-1D44-2A183E93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18819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solidFill>
                  <a:schemeClr val="bg1"/>
                </a:solidFill>
              </a:rPr>
              <a:t>Mentimeter</a:t>
            </a:r>
            <a:r>
              <a:rPr lang="en-US" sz="4400" b="1" dirty="0">
                <a:solidFill>
                  <a:schemeClr val="bg1"/>
                </a:solidFill>
              </a:rPr>
              <a:t> Question 1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6ED5D6B5-4DB7-7A03-F888-BC2E8DF81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937" y="1997744"/>
            <a:ext cx="3751596" cy="3751596"/>
          </a:xfrm>
          <a:prstGeom prst="rect">
            <a:avLst/>
          </a:prstGeom>
        </p:spPr>
      </p:pic>
      <p:graphicFrame>
        <p:nvGraphicFramePr>
          <p:cNvPr id="18" name="Title 1">
            <a:extLst>
              <a:ext uri="{FF2B5EF4-FFF2-40B4-BE49-F238E27FC236}">
                <a16:creationId xmlns:a16="http://schemas.microsoft.com/office/drawing/2014/main" id="{4E3B631E-9A71-9A5F-4E6C-BEE52AF5D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7232134"/>
              </p:ext>
            </p:extLst>
          </p:nvPr>
        </p:nvGraphicFramePr>
        <p:xfrm>
          <a:off x="1152473" y="2244469"/>
          <a:ext cx="6432550" cy="325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3288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0F8FEE2-C46D-B518-8C38-D0BDDD4B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354" y="231724"/>
            <a:ext cx="9719893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Why Accessibility Matters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EBA461E-E0E0-BAE3-EEE5-C1767CC582E6}"/>
              </a:ext>
            </a:extLst>
          </p:cNvPr>
          <p:cNvSpPr/>
          <p:nvPr/>
        </p:nvSpPr>
        <p:spPr>
          <a:xfrm>
            <a:off x="1733274" y="1617706"/>
            <a:ext cx="9396822" cy="1349097"/>
          </a:xfrm>
          <a:custGeom>
            <a:avLst/>
            <a:gdLst>
              <a:gd name="connsiteX0" fmla="*/ 0 w 9396822"/>
              <a:gd name="connsiteY0" fmla="*/ 0 h 1349095"/>
              <a:gd name="connsiteX1" fmla="*/ 8722275 w 9396822"/>
              <a:gd name="connsiteY1" fmla="*/ 0 h 1349095"/>
              <a:gd name="connsiteX2" fmla="*/ 9396822 w 9396822"/>
              <a:gd name="connsiteY2" fmla="*/ 674548 h 1349095"/>
              <a:gd name="connsiteX3" fmla="*/ 8722275 w 9396822"/>
              <a:gd name="connsiteY3" fmla="*/ 1349095 h 1349095"/>
              <a:gd name="connsiteX4" fmla="*/ 0 w 9396822"/>
              <a:gd name="connsiteY4" fmla="*/ 1349095 h 1349095"/>
              <a:gd name="connsiteX5" fmla="*/ 0 w 9396822"/>
              <a:gd name="connsiteY5" fmla="*/ 0 h 13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6822" h="1349095">
                <a:moveTo>
                  <a:pt x="9396822" y="1349094"/>
                </a:moveTo>
                <a:lnTo>
                  <a:pt x="674547" y="1349094"/>
                </a:lnTo>
                <a:lnTo>
                  <a:pt x="0" y="674547"/>
                </a:lnTo>
                <a:lnTo>
                  <a:pt x="674547" y="1"/>
                </a:lnTo>
                <a:lnTo>
                  <a:pt x="9396822" y="1"/>
                </a:lnTo>
                <a:lnTo>
                  <a:pt x="9396822" y="1349094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2188" tIns="137161" rIns="256032" bIns="137161" numCol="1" spcCol="1270" anchor="ctr" anchorCtr="0">
            <a:noAutofit/>
          </a:bodyPr>
          <a:lstStyle/>
          <a:p>
            <a:pPr marL="0" lvl="0" indent="0" algn="l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/>
              <a:t>Accessibility benefits everyone!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7F72950-4C86-2EA2-38D2-23D20174D8A8}"/>
              </a:ext>
            </a:extLst>
          </p:cNvPr>
          <p:cNvSpPr/>
          <p:nvPr/>
        </p:nvSpPr>
        <p:spPr>
          <a:xfrm>
            <a:off x="1733274" y="3304076"/>
            <a:ext cx="9396822" cy="1349097"/>
          </a:xfrm>
          <a:custGeom>
            <a:avLst/>
            <a:gdLst>
              <a:gd name="connsiteX0" fmla="*/ 0 w 9396822"/>
              <a:gd name="connsiteY0" fmla="*/ 0 h 1349095"/>
              <a:gd name="connsiteX1" fmla="*/ 8722275 w 9396822"/>
              <a:gd name="connsiteY1" fmla="*/ 0 h 1349095"/>
              <a:gd name="connsiteX2" fmla="*/ 9396822 w 9396822"/>
              <a:gd name="connsiteY2" fmla="*/ 674548 h 1349095"/>
              <a:gd name="connsiteX3" fmla="*/ 8722275 w 9396822"/>
              <a:gd name="connsiteY3" fmla="*/ 1349095 h 1349095"/>
              <a:gd name="connsiteX4" fmla="*/ 0 w 9396822"/>
              <a:gd name="connsiteY4" fmla="*/ 1349095 h 1349095"/>
              <a:gd name="connsiteX5" fmla="*/ 0 w 9396822"/>
              <a:gd name="connsiteY5" fmla="*/ 0 h 13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6822" h="1349095">
                <a:moveTo>
                  <a:pt x="9396822" y="1349094"/>
                </a:moveTo>
                <a:lnTo>
                  <a:pt x="674547" y="1349094"/>
                </a:lnTo>
                <a:lnTo>
                  <a:pt x="0" y="674547"/>
                </a:lnTo>
                <a:lnTo>
                  <a:pt x="674547" y="1"/>
                </a:lnTo>
                <a:lnTo>
                  <a:pt x="9396822" y="1"/>
                </a:lnTo>
                <a:lnTo>
                  <a:pt x="9396822" y="1349094"/>
                </a:lnTo>
                <a:close/>
              </a:path>
            </a:pathLst>
          </a:custGeom>
          <a:solidFill>
            <a:srgbClr val="03569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5132"/>
              <a:satOff val="-8440"/>
              <a:lumOff val="-1373"/>
              <a:alphaOff val="0"/>
            </a:schemeClr>
          </a:fillRef>
          <a:effectRef idx="0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2188" tIns="106681" rIns="199136" bIns="106681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kern="1200"/>
              <a:t>Libraries are leaders of open access and accessibility.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C544C2-1A31-71DE-BAF7-51252B37F4BE}"/>
              </a:ext>
            </a:extLst>
          </p:cNvPr>
          <p:cNvSpPr/>
          <p:nvPr/>
        </p:nvSpPr>
        <p:spPr>
          <a:xfrm>
            <a:off x="1733274" y="4990446"/>
            <a:ext cx="9396822" cy="1349096"/>
          </a:xfrm>
          <a:custGeom>
            <a:avLst/>
            <a:gdLst>
              <a:gd name="connsiteX0" fmla="*/ 0 w 9396822"/>
              <a:gd name="connsiteY0" fmla="*/ 0 h 1349095"/>
              <a:gd name="connsiteX1" fmla="*/ 8722275 w 9396822"/>
              <a:gd name="connsiteY1" fmla="*/ 0 h 1349095"/>
              <a:gd name="connsiteX2" fmla="*/ 9396822 w 9396822"/>
              <a:gd name="connsiteY2" fmla="*/ 674548 h 1349095"/>
              <a:gd name="connsiteX3" fmla="*/ 8722275 w 9396822"/>
              <a:gd name="connsiteY3" fmla="*/ 1349095 h 1349095"/>
              <a:gd name="connsiteX4" fmla="*/ 0 w 9396822"/>
              <a:gd name="connsiteY4" fmla="*/ 1349095 h 1349095"/>
              <a:gd name="connsiteX5" fmla="*/ 0 w 9396822"/>
              <a:gd name="connsiteY5" fmla="*/ 0 h 13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6822" h="1349095">
                <a:moveTo>
                  <a:pt x="9396822" y="1349094"/>
                </a:moveTo>
                <a:lnTo>
                  <a:pt x="674547" y="1349094"/>
                </a:lnTo>
                <a:lnTo>
                  <a:pt x="0" y="674547"/>
                </a:lnTo>
                <a:lnTo>
                  <a:pt x="674547" y="1"/>
                </a:lnTo>
                <a:lnTo>
                  <a:pt x="9396822" y="1"/>
                </a:lnTo>
                <a:lnTo>
                  <a:pt x="9396822" y="1349094"/>
                </a:lnTo>
                <a:close/>
              </a:path>
            </a:pathLst>
          </a:custGeom>
          <a:solidFill>
            <a:srgbClr val="C75F0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0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2188" tIns="137161" rIns="256032" bIns="137160" numCol="1" spcCol="1270" anchor="ctr" anchorCtr="0">
            <a:noAutofit/>
          </a:bodyPr>
          <a:lstStyle/>
          <a:p>
            <a:pPr marL="0" lvl="0" indent="0" algn="l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kern="1200"/>
              <a:t>Accessibility of information </a:t>
            </a:r>
            <a:r>
              <a:rPr lang="en-US" sz="3200"/>
              <a:t>is our responsibility.</a:t>
            </a:r>
            <a:endParaRPr lang="en-US" sz="3200" kern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5273A79-9733-DED4-DCEE-953C8F0BED89}"/>
              </a:ext>
            </a:extLst>
          </p:cNvPr>
          <p:cNvSpPr/>
          <p:nvPr/>
        </p:nvSpPr>
        <p:spPr>
          <a:xfrm>
            <a:off x="1095317" y="5029706"/>
            <a:ext cx="1280160" cy="1280160"/>
          </a:xfrm>
          <a:prstGeom prst="ellipse">
            <a:avLst/>
          </a:prstGeom>
          <a:solidFill>
            <a:srgbClr val="F68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6DDA28-3433-1CA6-2255-5DC3B896DD92}"/>
              </a:ext>
            </a:extLst>
          </p:cNvPr>
          <p:cNvSpPr/>
          <p:nvPr/>
        </p:nvSpPr>
        <p:spPr>
          <a:xfrm>
            <a:off x="1093194" y="1658164"/>
            <a:ext cx="1280160" cy="1280160"/>
          </a:xfrm>
          <a:prstGeom prst="ellipse">
            <a:avLst/>
          </a:prstGeom>
          <a:solidFill>
            <a:srgbClr val="0033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401567B-2210-2F05-7C6A-2A03B889B32E}"/>
              </a:ext>
            </a:extLst>
          </p:cNvPr>
          <p:cNvSpPr/>
          <p:nvPr/>
        </p:nvSpPr>
        <p:spPr>
          <a:xfrm>
            <a:off x="1093194" y="3343935"/>
            <a:ext cx="1280160" cy="1280160"/>
          </a:xfrm>
          <a:prstGeom prst="ellipse">
            <a:avLst/>
          </a:prstGeom>
          <a:solidFill>
            <a:srgbClr val="0469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Unlock with solid fill">
            <a:extLst>
              <a:ext uri="{FF2B5EF4-FFF2-40B4-BE49-F238E27FC236}">
                <a16:creationId xmlns:a16="http://schemas.microsoft.com/office/drawing/2014/main" id="{1BB5B713-6FCF-D0E3-D229-BBF494812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0354" y="5160385"/>
            <a:ext cx="1005840" cy="1005840"/>
          </a:xfrm>
          <a:prstGeom prst="rect">
            <a:avLst/>
          </a:prstGeom>
        </p:spPr>
      </p:pic>
      <p:pic>
        <p:nvPicPr>
          <p:cNvPr id="22" name="Graphic 21" descr="Storytelling with solid fill">
            <a:extLst>
              <a:ext uri="{FF2B5EF4-FFF2-40B4-BE49-F238E27FC236}">
                <a16:creationId xmlns:a16="http://schemas.microsoft.com/office/drawing/2014/main" id="{03091687-73ED-5C8C-18E8-24DF132D9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72833" y="3516923"/>
            <a:ext cx="920882" cy="920882"/>
          </a:xfrm>
          <a:prstGeom prst="rect">
            <a:avLst/>
          </a:prstGeom>
        </p:spPr>
      </p:pic>
      <p:pic>
        <p:nvPicPr>
          <p:cNvPr id="24" name="Graphic 23" descr="Smiling face with solid fill with solid fill">
            <a:extLst>
              <a:ext uri="{FF2B5EF4-FFF2-40B4-BE49-F238E27FC236}">
                <a16:creationId xmlns:a16="http://schemas.microsoft.com/office/drawing/2014/main" id="{F2D7AAF6-2099-CF31-F8A0-AF03E794B3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0354" y="1771552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32FED-AC6F-8482-4705-D984D7AD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850">
                <a:solidFill>
                  <a:schemeClr val="bg1"/>
                </a:solidFill>
              </a:rPr>
              <a:t>Legislation &amp; Laws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98C1F5-69D0-A466-923A-DD3D04F5C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002" y="1968134"/>
            <a:ext cx="2842546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99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8A583-7F3A-94E8-F047-9748F62D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AAC2799-30FA-1BE0-AF70-9CB359B7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96" y="135465"/>
            <a:ext cx="9719893" cy="910502"/>
          </a:xfrm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  <a:ea typeface="+mj-lt"/>
                <a:cs typeface="+mj-lt"/>
              </a:rPr>
              <a:t>Title II regulations of the ADA Act of 1990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D1856-71B2-BA21-CA31-9AC5C643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729" y="1685651"/>
            <a:ext cx="7008135" cy="503688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6565" indent="-456565"/>
            <a:r>
              <a:rPr lang="en-US" sz="3150">
                <a:ea typeface="+mn-lt"/>
                <a:cs typeface="+mn-lt"/>
              </a:rPr>
              <a:t>Provide a text equivalent for non-text content</a:t>
            </a:r>
            <a:endParaRPr lang="en-US" sz="3150"/>
          </a:p>
          <a:p>
            <a:pPr marL="456565" indent="-456565"/>
            <a:r>
              <a:rPr lang="en-US" sz="3150">
                <a:ea typeface="+mn-lt"/>
                <a:cs typeface="+mn-lt"/>
              </a:rPr>
              <a:t>Interactive elements can be operated with a keyboard or other assistive device, like a screen reader. </a:t>
            </a:r>
            <a:endParaRPr lang="en-US"/>
          </a:p>
          <a:p>
            <a:pPr marL="456565" indent="-456565"/>
            <a:r>
              <a:rPr lang="en-US" sz="3150">
                <a:ea typeface="+mn-lt"/>
                <a:cs typeface="+mn-lt"/>
              </a:rPr>
              <a:t>Accompany multimedia content, such as videos and audio files, with a transcript or other accessible format</a:t>
            </a:r>
            <a:endParaRPr lang="en-US" sz="3150"/>
          </a:p>
          <a:p>
            <a:pPr marL="456565" indent="-456565"/>
            <a:r>
              <a:rPr lang="en-US" sz="3150">
                <a:ea typeface="+mn-lt"/>
                <a:cs typeface="+mn-lt"/>
              </a:rPr>
              <a:t>Provide synchronized text and audio for multimedia content </a:t>
            </a:r>
            <a:endParaRPr lang="en-US"/>
          </a:p>
          <a:p>
            <a:pPr marL="456565" indent="-456565"/>
            <a:r>
              <a:rPr lang="en-US" sz="3150">
                <a:ea typeface="+mn-lt"/>
                <a:cs typeface="+mn-lt"/>
              </a:rPr>
              <a:t>Ensure that all digital materials are compatible with assistive technologies, like screen readers and braille displays. </a:t>
            </a:r>
            <a:endParaRPr lang="en-US"/>
          </a:p>
          <a:p>
            <a:pPr marL="456565" indent="-456565"/>
            <a:r>
              <a:rPr lang="en-US" sz="3150">
                <a:ea typeface="+mn-lt"/>
                <a:cs typeface="+mn-lt"/>
              </a:rPr>
              <a:t>Follow the Web Content Accessibility Guidelines (WCAG 2.1)</a:t>
            </a:r>
            <a:endParaRPr lang="en-US" sz="3150">
              <a:latin typeface="Aptos"/>
              <a:ea typeface="+mn-lt"/>
              <a:cs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F0EF66-DDD1-018D-F0EB-341D3D8DF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23" y="2009261"/>
            <a:ext cx="2842546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5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41FF0-597C-5C61-A043-7AF6B3EE2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9FA7C20-3324-FDBC-4F36-FE82849E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96" y="135465"/>
            <a:ext cx="9719893" cy="910502"/>
          </a:xfrm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  <a:ea typeface="+mj-lt"/>
                <a:cs typeface="+mj-lt"/>
              </a:rPr>
              <a:t>European Accessibility Act (EAA)  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F2D47-A638-2E97-9BE5-D463727B1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729" y="1685651"/>
            <a:ext cx="7008135" cy="503688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100"/>
              <a:t>Passed</a:t>
            </a:r>
            <a:r>
              <a:rPr lang="en-US" sz="3100">
                <a:ea typeface="+mn-lt"/>
                <a:cs typeface="+mn-lt"/>
              </a:rPr>
              <a:t> 2019, implementation in 2025</a:t>
            </a:r>
            <a:endParaRPr lang="en-US" sz="315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3100">
                <a:ea typeface="+mn-lt"/>
                <a:cs typeface="+mn-lt"/>
              </a:rPr>
              <a:t>The EAA sets out minimum accessibility requirements for products and services, including digital products and services. Specifically, e-book accessibility requirements include: </a:t>
            </a:r>
          </a:p>
          <a:p>
            <a:pPr marL="456565" indent="-456565"/>
            <a:r>
              <a:rPr lang="en-US" sz="3100">
                <a:ea typeface="+mn-lt"/>
                <a:cs typeface="+mn-lt"/>
              </a:rPr>
              <a:t>Must not prevent assistive technology from operating properly. </a:t>
            </a:r>
            <a:endParaRPr lang="en-US"/>
          </a:p>
          <a:p>
            <a:pPr marL="456565" indent="-456565"/>
            <a:r>
              <a:rPr lang="en-US" sz="3100">
                <a:ea typeface="+mn-lt"/>
                <a:cs typeface="+mn-lt"/>
              </a:rPr>
              <a:t>The content, navigation, and layout of e-books must be accessible, including allowing for dynamic layout. </a:t>
            </a:r>
            <a:endParaRPr lang="en-US"/>
          </a:p>
          <a:p>
            <a:pPr marL="456565" indent="-456565"/>
            <a:r>
              <a:rPr lang="en-US" sz="3100">
                <a:ea typeface="+mn-lt"/>
                <a:cs typeface="+mn-lt"/>
              </a:rPr>
              <a:t>Must provide synchronized text and audio and allow alternative renditions of content. </a:t>
            </a:r>
            <a:endParaRPr lang="en-US"/>
          </a:p>
          <a:p>
            <a:pPr marL="456565" indent="-456565"/>
            <a:r>
              <a:rPr lang="en-US" sz="3100">
                <a:ea typeface="+mn-lt"/>
                <a:cs typeface="+mn-lt"/>
              </a:rPr>
              <a:t>Provide flexibility and choice in presentation of content. </a:t>
            </a:r>
            <a:endParaRPr lang="en-US"/>
          </a:p>
          <a:p>
            <a:pPr marL="456565" indent="-456565"/>
            <a:r>
              <a:rPr lang="en-US" sz="3100">
                <a:ea typeface="+mn-lt"/>
                <a:cs typeface="+mn-lt"/>
              </a:rPr>
              <a:t>Provide information through metadata about their accessibility features. 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93555A-84A1-B70A-D11D-37579484C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23" y="2009261"/>
            <a:ext cx="2842546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9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DCF0A-55AC-8645-646C-6D927CC6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8936863-D524-A2C2-345F-C29C7A3CA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416" y="135465"/>
            <a:ext cx="10081249" cy="910502"/>
          </a:xfrm>
        </p:spPr>
        <p:txBody>
          <a:bodyPr>
            <a:noAutofit/>
          </a:bodyPr>
          <a:lstStyle/>
          <a:p>
            <a:pPr algn="l"/>
            <a:r>
              <a:rPr lang="en-US" sz="2800">
                <a:solidFill>
                  <a:schemeClr val="bg1"/>
                </a:solidFill>
                <a:ea typeface="+mj-lt"/>
                <a:cs typeface="+mj-lt"/>
              </a:rPr>
              <a:t>Marrakesh Treaty to Facilitate Access to Published Works for Persons Who Are Blind, Visually Impaired, or Otherwise Print Disabled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102FF-63C8-7A88-CBF2-A6248E5BE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729" y="1685651"/>
            <a:ext cx="7008135" cy="503688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150">
                <a:ea typeface="+mn-lt"/>
                <a:cs typeface="+mn-lt"/>
              </a:rPr>
              <a:t>Signed in 2013, ratified in 2016 </a:t>
            </a:r>
            <a:r>
              <a:rPr lang="en-US" sz="3150">
                <a:latin typeface="Aptos"/>
                <a:ea typeface="+mn-lt"/>
                <a:cs typeface="+mn-lt"/>
              </a:rPr>
              <a:t> </a:t>
            </a:r>
            <a:endParaRPr lang="en-US">
              <a:latin typeface="Aptos"/>
              <a:ea typeface="+mn-lt"/>
              <a:cs typeface="+mn-lt"/>
            </a:endParaRPr>
          </a:p>
          <a:p>
            <a:pPr marL="457200" indent="-457200"/>
            <a:r>
              <a:rPr lang="en-US" sz="3150">
                <a:ea typeface="+mn-lt"/>
                <a:cs typeface="+mn-lt"/>
              </a:rPr>
              <a:t>To meet the requirements of the Marrakesh Treaty, publishers and creators must: </a:t>
            </a:r>
            <a:endParaRPr lang="en-US"/>
          </a:p>
          <a:p>
            <a:pPr marL="457200" indent="-457200"/>
            <a:r>
              <a:rPr lang="en-US" sz="3150">
                <a:ea typeface="+mn-lt"/>
                <a:cs typeface="+mn-lt"/>
              </a:rPr>
              <a:t>Make accessible versions available (through audiobooks, accessible e-book formats, or braille). </a:t>
            </a:r>
            <a:endParaRPr lang="en-US"/>
          </a:p>
          <a:p>
            <a:pPr marL="457200" indent="-457200"/>
            <a:r>
              <a:rPr lang="en-US" sz="3150">
                <a:ea typeface="+mn-lt"/>
                <a:cs typeface="+mn-lt"/>
              </a:rPr>
              <a:t>Limit copyright restrictions to allow for distribution of the accessible versions. </a:t>
            </a:r>
            <a:endParaRPr lang="en-US"/>
          </a:p>
          <a:p>
            <a:pPr marL="457200" indent="-457200"/>
            <a:r>
              <a:rPr lang="en-US" sz="3150">
                <a:ea typeface="+mn-lt"/>
                <a:cs typeface="+mn-lt"/>
              </a:rPr>
              <a:t>Facilitate distribution of accessible versions through organizations that specialize in providing accessible materials. </a:t>
            </a:r>
            <a:r>
              <a:rPr lang="en-US" sz="3150">
                <a:latin typeface="Aptos"/>
                <a:ea typeface="+mn-lt"/>
                <a:cs typeface="+mn-lt"/>
              </a:rPr>
              <a:t>    </a:t>
            </a:r>
            <a:endParaRPr lang="en-US" sz="4250">
              <a:latin typeface="Aptos"/>
              <a:ea typeface="+mn-lt"/>
              <a:cs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B7DEFB-D52B-2F24-CDC8-83FCFA6AC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23" y="2009261"/>
            <a:ext cx="2842546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4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8A583-7F3A-94E8-F047-9748F62D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AAC2799-30FA-1BE0-AF70-9CB359B7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96" y="135465"/>
            <a:ext cx="9719893" cy="910502"/>
          </a:xfrm>
        </p:spPr>
        <p:txBody>
          <a:bodyPr>
            <a:noAutofit/>
          </a:bodyPr>
          <a:lstStyle/>
          <a:p>
            <a:pPr algn="l"/>
            <a:r>
              <a:rPr lang="en-US" sz="3500" b="1">
                <a:solidFill>
                  <a:schemeClr val="bg1"/>
                </a:solidFill>
              </a:rPr>
              <a:t>Web Content Accessibility Guidelines (WCAG 2.1)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D1856-71B2-BA21-CA31-9AC5C643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743" y="1593364"/>
            <a:ext cx="5304696" cy="467457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6565" indent="-456565">
              <a:lnSpc>
                <a:spcPct val="120000"/>
              </a:lnSpc>
              <a:spcAft>
                <a:spcPts val="600"/>
              </a:spcAft>
            </a:pPr>
            <a:r>
              <a:rPr lang="en-US" sz="3150" b="1">
                <a:ea typeface="+mn-lt"/>
                <a:cs typeface="+mn-lt"/>
              </a:rPr>
              <a:t>Perceivability</a:t>
            </a:r>
            <a:r>
              <a:rPr lang="en-US" sz="3150">
                <a:ea typeface="+mn-lt"/>
                <a:cs typeface="+mn-lt"/>
              </a:rPr>
              <a:t>: providing text equivalents, color contrast, and avoiding images of text</a:t>
            </a:r>
            <a:endParaRPr lang="en-US">
              <a:ea typeface="+mn-lt"/>
              <a:cs typeface="+mn-lt"/>
            </a:endParaRPr>
          </a:p>
          <a:p>
            <a:pPr marL="456565" indent="-456565">
              <a:lnSpc>
                <a:spcPct val="120000"/>
              </a:lnSpc>
              <a:spcAft>
                <a:spcPts val="600"/>
              </a:spcAft>
            </a:pPr>
            <a:r>
              <a:rPr lang="en-US" sz="3150" b="1">
                <a:ea typeface="+mn-lt"/>
                <a:cs typeface="+mn-lt"/>
              </a:rPr>
              <a:t>Operability</a:t>
            </a:r>
            <a:r>
              <a:rPr lang="en-US" sz="3150">
                <a:ea typeface="+mn-lt"/>
                <a:cs typeface="+mn-lt"/>
              </a:rPr>
              <a:t>: ensuring keyboard navigation and avoiding time limits</a:t>
            </a:r>
            <a:endParaRPr lang="en-US"/>
          </a:p>
          <a:p>
            <a:pPr marL="456565" indent="-456565">
              <a:lnSpc>
                <a:spcPct val="120000"/>
              </a:lnSpc>
              <a:spcAft>
                <a:spcPts val="600"/>
              </a:spcAft>
            </a:pPr>
            <a:r>
              <a:rPr lang="en-US" sz="3150" b="1">
                <a:ea typeface="+mn-lt"/>
                <a:cs typeface="+mn-lt"/>
              </a:rPr>
              <a:t>Understandability</a:t>
            </a:r>
            <a:r>
              <a:rPr lang="en-US" sz="3150">
                <a:ea typeface="+mn-lt"/>
                <a:cs typeface="+mn-lt"/>
              </a:rPr>
              <a:t>: providing clear and consistent navigation and labeling</a:t>
            </a:r>
            <a:endParaRPr lang="en-US"/>
          </a:p>
          <a:p>
            <a:pPr marL="456565" indent="-456565">
              <a:lnSpc>
                <a:spcPct val="120000"/>
              </a:lnSpc>
              <a:spcAft>
                <a:spcPts val="600"/>
              </a:spcAft>
            </a:pPr>
            <a:r>
              <a:rPr lang="en-US" sz="3150" b="1">
                <a:ea typeface="+mn-lt"/>
                <a:cs typeface="+mn-lt"/>
              </a:rPr>
              <a:t>Robustness</a:t>
            </a:r>
            <a:r>
              <a:rPr lang="en-US" sz="3150">
                <a:ea typeface="+mn-lt"/>
                <a:cs typeface="+mn-lt"/>
              </a:rPr>
              <a:t>: ensuring compatibility with assistive technologies                     </a:t>
            </a:r>
            <a:endParaRPr lang="en-US" sz="4250"/>
          </a:p>
        </p:txBody>
      </p:sp>
      <p:pic>
        <p:nvPicPr>
          <p:cNvPr id="5" name="Picture 4" descr="A yellow background with words and symbols&#10;&#10;AI-generated content may be incorrect.">
            <a:extLst>
              <a:ext uri="{FF2B5EF4-FFF2-40B4-BE49-F238E27FC236}">
                <a16:creationId xmlns:a16="http://schemas.microsoft.com/office/drawing/2014/main" id="{AA26454D-E2D4-3468-650A-A14C09444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00" y="2111144"/>
            <a:ext cx="5792788" cy="434459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EF3F4F3-A33E-BADB-7964-6559DD6E846C}"/>
              </a:ext>
            </a:extLst>
          </p:cNvPr>
          <p:cNvSpPr txBox="1">
            <a:spLocks/>
          </p:cNvSpPr>
          <p:nvPr/>
        </p:nvSpPr>
        <p:spPr>
          <a:xfrm>
            <a:off x="473101" y="1249487"/>
            <a:ext cx="5792787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/>
              <a:t>POUR Principles of Accessibility</a:t>
            </a:r>
          </a:p>
        </p:txBody>
      </p:sp>
    </p:spTree>
    <p:extLst>
      <p:ext uri="{BB962C8B-B14F-4D97-AF65-F5344CB8AC3E}">
        <p14:creationId xmlns:p14="http://schemas.microsoft.com/office/powerpoint/2010/main" val="711692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iversal Design: Part 1">
            <a:extLst>
              <a:ext uri="{FF2B5EF4-FFF2-40B4-BE49-F238E27FC236}">
                <a16:creationId xmlns:a16="http://schemas.microsoft.com/office/drawing/2014/main" id="{AF565168-F350-D6DA-E129-B87654493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5388" y="1792928"/>
            <a:ext cx="9858639" cy="4388385"/>
          </a:xfr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AB6D660A-F6C4-3CD9-0B27-5D0DB12C2873}"/>
              </a:ext>
            </a:extLst>
          </p:cNvPr>
          <p:cNvSpPr txBox="1">
            <a:spLocks/>
          </p:cNvSpPr>
          <p:nvPr/>
        </p:nvSpPr>
        <p:spPr>
          <a:xfrm>
            <a:off x="2389910" y="188598"/>
            <a:ext cx="979891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Universal Design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37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23BA-F5A8-B6AB-B9B0-E5BB8034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07CD5C9-754D-990A-8F3B-1EF295731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2" b="3991"/>
          <a:stretch/>
        </p:blipFill>
        <p:spPr>
          <a:xfrm>
            <a:off x="2494298" y="-1"/>
            <a:ext cx="9694527" cy="687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2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E70D7-9CFA-08A5-4B79-17C34ACEA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0DD99AB-BED0-C0C9-EDAB-357FBE5D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18819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solidFill>
                  <a:schemeClr val="bg1"/>
                </a:solidFill>
              </a:rPr>
              <a:t>Mentimeter</a:t>
            </a:r>
            <a:r>
              <a:rPr lang="en-US" sz="4400" b="1" dirty="0">
                <a:solidFill>
                  <a:schemeClr val="bg1"/>
                </a:solidFill>
              </a:rPr>
              <a:t> Question 2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F6E1FF61-FCCD-B78E-4902-34947BF8C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937" y="1997744"/>
            <a:ext cx="3751596" cy="3751596"/>
          </a:xfrm>
          <a:prstGeom prst="rect">
            <a:avLst/>
          </a:prstGeom>
        </p:spPr>
      </p:pic>
      <p:graphicFrame>
        <p:nvGraphicFramePr>
          <p:cNvPr id="18" name="Title 1">
            <a:extLst>
              <a:ext uri="{FF2B5EF4-FFF2-40B4-BE49-F238E27FC236}">
                <a16:creationId xmlns:a16="http://schemas.microsoft.com/office/drawing/2014/main" id="{900A0C35-1E07-EF6E-3E5D-90BE616816DC}"/>
              </a:ext>
            </a:extLst>
          </p:cNvPr>
          <p:cNvGraphicFramePr/>
          <p:nvPr/>
        </p:nvGraphicFramePr>
        <p:xfrm>
          <a:off x="1152473" y="2244469"/>
          <a:ext cx="6432550" cy="325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3826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9777" y="1659182"/>
            <a:ext cx="7269269" cy="1027431"/>
          </a:xfrm>
        </p:spPr>
        <p:txBody>
          <a:bodyPr>
            <a:normAutofit fontScale="90000"/>
          </a:bodyPr>
          <a:lstStyle/>
          <a:p>
            <a:r>
              <a:rPr lang="en-US" sz="4000" b="1">
                <a:latin typeface="Aptos SemiBold"/>
              </a:rPr>
              <a:t>The “Shift Left” Approach: Accessibility from the Start</a:t>
            </a:r>
            <a:endParaRPr sz="4000" b="1">
              <a:latin typeface="Aptos SemiBold" panose="020B0004020202020204" pitchFamily="34" charset="0"/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FD61F3CB-560C-A7DE-551D-99C828E81A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0509"/>
              </p:ext>
            </p:extLst>
          </p:nvPr>
        </p:nvGraphicFramePr>
        <p:xfrm>
          <a:off x="792838" y="3048001"/>
          <a:ext cx="10603149" cy="316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5">
            <a:extLst>
              <a:ext uri="{FF2B5EF4-FFF2-40B4-BE49-F238E27FC236}">
                <a16:creationId xmlns:a16="http://schemas.microsoft.com/office/drawing/2014/main" id="{5D59F7BC-C237-AF72-F758-B5CF61827FC1}"/>
              </a:ext>
            </a:extLst>
          </p:cNvPr>
          <p:cNvSpPr txBox="1">
            <a:spLocks/>
          </p:cNvSpPr>
          <p:nvPr/>
        </p:nvSpPr>
        <p:spPr>
          <a:xfrm>
            <a:off x="2389910" y="188598"/>
            <a:ext cx="979891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Thinking About Accessibility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379" y="2968694"/>
            <a:ext cx="5822566" cy="3897122"/>
          </a:xfrm>
        </p:spPr>
        <p:txBody>
          <a:bodyPr>
            <a:normAutofit/>
          </a:bodyPr>
          <a:lstStyle/>
          <a:p>
            <a:r>
              <a:rPr sz="3199"/>
              <a:t>How do you balance visual design with accessibility needs?</a:t>
            </a:r>
          </a:p>
          <a:p>
            <a:r>
              <a:rPr sz="3199"/>
              <a:t>What creative approaches have you discovered?</a:t>
            </a:r>
            <a:endParaRPr lang="en-US" sz="3199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BFBF376C-3909-E5F4-43C7-F0221849EAD7}"/>
              </a:ext>
            </a:extLst>
          </p:cNvPr>
          <p:cNvSpPr txBox="1">
            <a:spLocks/>
          </p:cNvSpPr>
          <p:nvPr/>
        </p:nvSpPr>
        <p:spPr>
          <a:xfrm>
            <a:off x="2389910" y="226793"/>
            <a:ext cx="979891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Thinking About Accessibility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D1C7C67-0CC2-D162-E880-B03D63C8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79" y="1661816"/>
            <a:ext cx="7269269" cy="1027431"/>
          </a:xfrm>
        </p:spPr>
        <p:txBody>
          <a:bodyPr>
            <a:normAutofit/>
          </a:bodyPr>
          <a:lstStyle/>
          <a:p>
            <a:pPr algn="l"/>
            <a:r>
              <a:rPr lang="en-US" sz="4000" b="1">
                <a:latin typeface="Aptos SemiBold" panose="020B0004020202020204" pitchFamily="34" charset="0"/>
              </a:rPr>
              <a:t>Accessibility as Creativity</a:t>
            </a:r>
            <a:endParaRPr sz="4000" b="1">
              <a:latin typeface="Aptos SemiBold" panose="020B0004020202020204" pitchFamily="34" charset="0"/>
            </a:endParaRPr>
          </a:p>
        </p:txBody>
      </p:sp>
      <p:pic>
        <p:nvPicPr>
          <p:cNvPr id="5" name="Picture 4" descr="A group of blue circles on a black background&#10;&#10;AI-generated content may be incorrect.">
            <a:extLst>
              <a:ext uri="{FF2B5EF4-FFF2-40B4-BE49-F238E27FC236}">
                <a16:creationId xmlns:a16="http://schemas.microsoft.com/office/drawing/2014/main" id="{7DB65268-1FD3-B2F9-196F-25028D484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536" y="1935689"/>
            <a:ext cx="4069910" cy="37850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7EB62-5CF2-6594-F2C5-1EA07AB9D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10CC1D7-06FA-299E-F4DA-718941AAA54F}"/>
              </a:ext>
            </a:extLst>
          </p:cNvPr>
          <p:cNvSpPr txBox="1">
            <a:spLocks/>
          </p:cNvSpPr>
          <p:nvPr/>
        </p:nvSpPr>
        <p:spPr>
          <a:xfrm>
            <a:off x="2280196" y="135465"/>
            <a:ext cx="979891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Start with the Author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F1642ACB-0153-5133-9439-ED01F7C8D068}"/>
              </a:ext>
            </a:extLst>
          </p:cNvPr>
          <p:cNvSpPr txBox="1">
            <a:spLocks/>
          </p:cNvSpPr>
          <p:nvPr/>
        </p:nvSpPr>
        <p:spPr>
          <a:xfrm>
            <a:off x="614598" y="1325200"/>
            <a:ext cx="10972799" cy="1032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>
              <a:solidFill>
                <a:srgbClr val="035698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105AD-F0DE-45E6-8A5D-B35695502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54" y="1841209"/>
            <a:ext cx="10969943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/>
              <a:t>Building Accessibility into the Publishing Process</a:t>
            </a:r>
          </a:p>
          <a:p>
            <a:r>
              <a:rPr lang="en-US"/>
              <a:t>Involve authors early, as early as the MOU</a:t>
            </a:r>
          </a:p>
          <a:p>
            <a:r>
              <a:rPr lang="en-US"/>
              <a:t>Clearly articulate accessibility standards</a:t>
            </a:r>
          </a:p>
          <a:p>
            <a:pPr lvl="1"/>
            <a:r>
              <a:rPr lang="en-US"/>
              <a:t>Include known issues or barriers</a:t>
            </a:r>
          </a:p>
          <a:p>
            <a:r>
              <a:rPr lang="en-US"/>
              <a:t>Provide source files that are easy to adapt</a:t>
            </a:r>
          </a:p>
          <a:p>
            <a:pPr lvl="1"/>
            <a:r>
              <a:rPr lang="en-US"/>
              <a:t>Turn on accessibility checker!</a:t>
            </a:r>
          </a:p>
        </p:txBody>
      </p:sp>
    </p:spTree>
    <p:extLst>
      <p:ext uri="{BB962C8B-B14F-4D97-AF65-F5344CB8AC3E}">
        <p14:creationId xmlns:p14="http://schemas.microsoft.com/office/powerpoint/2010/main" val="1454541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599" y="5464754"/>
            <a:ext cx="4062334" cy="1323706"/>
          </a:xfrm>
        </p:spPr>
        <p:txBody>
          <a:bodyPr>
            <a:normAutofit/>
          </a:bodyPr>
          <a:lstStyle/>
          <a:p>
            <a:r>
              <a:rPr lang="en-US" sz="2600">
                <a:ea typeface="Arial" panose="020B0604020202020204" pitchFamily="34" charset="0"/>
              </a:rPr>
              <a:t>Author involvement in accessibility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28B6FDC1-D78E-31C8-D7AE-B16F14F99BBD}"/>
              </a:ext>
            </a:extLst>
          </p:cNvPr>
          <p:cNvSpPr txBox="1">
            <a:spLocks/>
          </p:cNvSpPr>
          <p:nvPr/>
        </p:nvSpPr>
        <p:spPr>
          <a:xfrm>
            <a:off x="2280196" y="135465"/>
            <a:ext cx="9798915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Understanding Responsibilities</a:t>
            </a: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B61EA261-B26F-C1FC-E463-03FFC6B99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4495"/>
            <a:ext cx="12188825" cy="296432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806DF9E-5EA0-9FEF-4E67-ED31E50F6856}"/>
              </a:ext>
            </a:extLst>
          </p:cNvPr>
          <p:cNvSpPr txBox="1">
            <a:spLocks/>
          </p:cNvSpPr>
          <p:nvPr/>
        </p:nvSpPr>
        <p:spPr>
          <a:xfrm>
            <a:off x="5765591" y="5464754"/>
            <a:ext cx="5486400" cy="1490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086" indent="-457086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4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352" indent="-380905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37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61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067" indent="-304724" algn="l" defTabSz="609448" rtl="0" eaLnBrk="1" latinLnBrk="0" hangingPunct="1">
              <a:spcBef>
                <a:spcPct val="20000"/>
              </a:spcBef>
              <a:buFont typeface="Arial"/>
              <a:buChar char="–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14" indent="-304724" algn="l" defTabSz="609448" rtl="0" eaLnBrk="1" latinLnBrk="0" hangingPunct="1">
              <a:spcBef>
                <a:spcPct val="20000"/>
              </a:spcBef>
              <a:buFont typeface="Arial"/>
              <a:buChar char="»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962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09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857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05" indent="-304724" algn="l" defTabSz="60944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/>
              <a:t>Outlining expectations in MOUs/publication agreements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8BA219A6-D6DC-7B12-96A2-9D9B3F88553E}"/>
              </a:ext>
            </a:extLst>
          </p:cNvPr>
          <p:cNvSpPr txBox="1">
            <a:spLocks/>
          </p:cNvSpPr>
          <p:nvPr/>
        </p:nvSpPr>
        <p:spPr>
          <a:xfrm>
            <a:off x="614598" y="1325200"/>
            <a:ext cx="10972799" cy="1032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rgbClr val="035698"/>
                </a:solidFill>
              </a:rPr>
              <a:t>The Life-Cycle of a Manuscript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430EA7-46BD-9A8B-3E50-0D594B695933}"/>
              </a:ext>
            </a:extLst>
          </p:cNvPr>
          <p:cNvSpPr txBox="1"/>
          <p:nvPr/>
        </p:nvSpPr>
        <p:spPr>
          <a:xfrm>
            <a:off x="9841849" y="4916763"/>
            <a:ext cx="2437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>
                <a:solidFill>
                  <a:srgbClr val="000000"/>
                </a:solidFill>
                <a:effectLst/>
              </a:rPr>
              <a:t>Attribution: </a:t>
            </a:r>
            <a:r>
              <a:rPr lang="en-US" sz="1600" b="0" i="0">
                <a:solidFill>
                  <a:srgbClr val="253551"/>
                </a:solidFill>
                <a:effectLst/>
                <a:hlinkClick r:id="rId4"/>
              </a:rPr>
              <a:t>Iva Cheung</a:t>
            </a:r>
            <a:endParaRPr lang="en-US" sz="1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9358-6391-AF44-DDEE-EDC1E3766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E09A7D3-3F02-F150-B8B2-5A9AD3CB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18819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solidFill>
                  <a:schemeClr val="bg1"/>
                </a:solidFill>
              </a:rPr>
              <a:t>Mentimeter</a:t>
            </a:r>
            <a:r>
              <a:rPr lang="en-US" sz="4400" b="1" dirty="0">
                <a:solidFill>
                  <a:schemeClr val="bg1"/>
                </a:solidFill>
              </a:rPr>
              <a:t> Question 3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161364D4-1CFC-027D-FF55-F4342821F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937" y="1997744"/>
            <a:ext cx="3751596" cy="3751596"/>
          </a:xfrm>
          <a:prstGeom prst="rect">
            <a:avLst/>
          </a:prstGeom>
        </p:spPr>
      </p:pic>
      <p:graphicFrame>
        <p:nvGraphicFramePr>
          <p:cNvPr id="18" name="Title 1">
            <a:extLst>
              <a:ext uri="{FF2B5EF4-FFF2-40B4-BE49-F238E27FC236}">
                <a16:creationId xmlns:a16="http://schemas.microsoft.com/office/drawing/2014/main" id="{EE02A0C4-9156-B1AA-5AAF-64A610A1C36A}"/>
              </a:ext>
            </a:extLst>
          </p:cNvPr>
          <p:cNvGraphicFramePr/>
          <p:nvPr/>
        </p:nvGraphicFramePr>
        <p:xfrm>
          <a:off x="1152473" y="2244469"/>
          <a:ext cx="6432550" cy="325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58684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CD476ED-A453-BEE1-7ABD-E1A57B31F5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616050"/>
              </p:ext>
            </p:extLst>
          </p:nvPr>
        </p:nvGraphicFramePr>
        <p:xfrm>
          <a:off x="458049" y="1294232"/>
          <a:ext cx="11272726" cy="5236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09F1A195-43EF-C56D-4D79-111C76D60F66}"/>
              </a:ext>
            </a:extLst>
          </p:cNvPr>
          <p:cNvSpPr txBox="1">
            <a:spLocks/>
          </p:cNvSpPr>
          <p:nvPr/>
        </p:nvSpPr>
        <p:spPr>
          <a:xfrm>
            <a:off x="2325448" y="144086"/>
            <a:ext cx="9550556" cy="91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>
                <a:solidFill>
                  <a:schemeClr val="bg1"/>
                </a:solidFill>
              </a:rPr>
              <a:t>Initiatives &amp; Challenges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6" y="1577645"/>
            <a:ext cx="7162709" cy="475281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6565" indent="-456565">
              <a:spcAft>
                <a:spcPts val="1200"/>
              </a:spcAft>
            </a:pPr>
            <a:r>
              <a:rPr lang="en-US" sz="2400"/>
              <a:t>Utilize accessible publishing platforms </a:t>
            </a:r>
            <a:br>
              <a:rPr lang="en-US" sz="2400"/>
            </a:br>
            <a:r>
              <a:rPr lang="en-US" sz="2400"/>
              <a:t>(e.g. WordPress, Scalar, Manifold, etc.)</a:t>
            </a:r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Hire or train skillsets (experts and consultants)</a:t>
            </a:r>
            <a:br>
              <a:rPr lang="en-US" sz="2400"/>
            </a:br>
            <a:r>
              <a:rPr lang="en-US" sz="2400"/>
              <a:t>or create committee/team</a:t>
            </a:r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Accessibility audit and develop a plan</a:t>
            </a:r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Develop policies</a:t>
            </a:r>
            <a:endParaRPr lang="en-US"/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Create author guides, provide consultations, </a:t>
            </a:r>
            <a:br>
              <a:rPr lang="en-US" sz="2400"/>
            </a:br>
            <a:r>
              <a:rPr lang="en-US" sz="2400"/>
              <a:t>etc.</a:t>
            </a:r>
            <a:endParaRPr lang="en-US"/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Utilize accessibility tools (e.g., DAISY)</a:t>
            </a:r>
          </a:p>
          <a:p>
            <a:pPr marL="456565" indent="-456565">
              <a:spcAft>
                <a:spcPts val="1200"/>
              </a:spcAft>
            </a:pPr>
            <a:r>
              <a:rPr lang="en-US" sz="2400"/>
              <a:t>Refresh and evaluate efforts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BD4B76F-2A34-44D1-2C8F-79647AF0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96" y="13546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Strategies &amp; Workflows</a:t>
            </a:r>
          </a:p>
        </p:txBody>
      </p:sp>
      <p:pic>
        <p:nvPicPr>
          <p:cNvPr id="2" name="Picture 1" descr="A computer screen with various icons&#10;&#10;AI-generated content may be incorrect.">
            <a:extLst>
              <a:ext uri="{FF2B5EF4-FFF2-40B4-BE49-F238E27FC236}">
                <a16:creationId xmlns:a16="http://schemas.microsoft.com/office/drawing/2014/main" id="{5AF445A7-7F44-2AEE-75E2-069EB7C0D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744" y="723171"/>
            <a:ext cx="6391081" cy="638966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6660-D508-66F8-BFB9-B2CC357A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essbooks | Mid-Continent Public Library">
            <a:extLst>
              <a:ext uri="{FF2B5EF4-FFF2-40B4-BE49-F238E27FC236}">
                <a16:creationId xmlns:a16="http://schemas.microsoft.com/office/drawing/2014/main" id="{9D773657-DEFC-8FDD-4123-D0084D9A32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21" t="28188" r="15083" b="31209"/>
          <a:stretch/>
        </p:blipFill>
        <p:spPr>
          <a:xfrm>
            <a:off x="9198278" y="3551302"/>
            <a:ext cx="1866581" cy="867038"/>
          </a:xfrm>
          <a:prstGeom prst="rect">
            <a:avLst/>
          </a:prstGeom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12CEA-1CB5-1CA3-65A9-EFD835AE1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09" y="5461818"/>
            <a:ext cx="3860264" cy="10099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ea typeface="+mn-lt"/>
                <a:cs typeface="+mn-lt"/>
                <a:hlinkClick r:id="rId4"/>
              </a:rPr>
              <a:t>Librarypress.domains.</a:t>
            </a:r>
            <a:br>
              <a:rPr lang="en-US" sz="2400" dirty="0">
                <a:ea typeface="+mn-lt"/>
                <a:cs typeface="+mn-lt"/>
                <a:hlinkClick r:id="rId4"/>
              </a:rPr>
            </a:br>
            <a:r>
              <a:rPr lang="en-US" sz="2400" dirty="0">
                <a:ea typeface="+mn-lt"/>
                <a:cs typeface="+mn-lt"/>
                <a:hlinkClick r:id="rId4"/>
              </a:rPr>
              <a:t>uflib.ufl.edu/accessibility/</a:t>
            </a:r>
            <a:endParaRPr lang="en-US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E9C5FC-6766-492F-80DC-283DCFAAE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196" y="13546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Resources &amp; Community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3F2DF-C867-4CEC-56A7-612A5AED68D1}"/>
              </a:ext>
            </a:extLst>
          </p:cNvPr>
          <p:cNvSpPr txBox="1">
            <a:spLocks/>
          </p:cNvSpPr>
          <p:nvPr/>
        </p:nvSpPr>
        <p:spPr>
          <a:xfrm>
            <a:off x="8647112" y="1421984"/>
            <a:ext cx="2948670" cy="1126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733"/>
              </a:spcBef>
              <a:buClr>
                <a:srgbClr val="ED7D31"/>
              </a:buClr>
            </a:pPr>
            <a:r>
              <a:rPr lang="en-US" sz="3199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D0BCE7-DD3A-2887-DFAB-7B7BF2281DEA}"/>
              </a:ext>
            </a:extLst>
          </p:cNvPr>
          <p:cNvSpPr txBox="1">
            <a:spLocks/>
          </p:cNvSpPr>
          <p:nvPr/>
        </p:nvSpPr>
        <p:spPr>
          <a:xfrm>
            <a:off x="862573" y="1444976"/>
            <a:ext cx="2937960" cy="967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09448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733"/>
              </a:spcBef>
              <a:buClr>
                <a:srgbClr val="ED7D31"/>
              </a:buClr>
            </a:pPr>
            <a:r>
              <a:rPr lang="en-US" sz="3199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pic>
        <p:nvPicPr>
          <p:cNvPr id="7" name="Picture 6" descr="A colorful lines around a person&#10;&#10;AI-generated content may be incorrect.">
            <a:extLst>
              <a:ext uri="{FF2B5EF4-FFF2-40B4-BE49-F238E27FC236}">
                <a16:creationId xmlns:a16="http://schemas.microsoft.com/office/drawing/2014/main" id="{4E695A54-DC8A-989E-13A5-99A54A328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760" y="1893401"/>
            <a:ext cx="4095277" cy="4187072"/>
          </a:xfrm>
          <a:prstGeom prst="rect">
            <a:avLst/>
          </a:prstGeom>
        </p:spPr>
      </p:pic>
      <p:pic>
        <p:nvPicPr>
          <p:cNvPr id="10" name="Picture 9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F4674069-5A9C-8B6D-9C5C-F20127AED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7921" y="4576338"/>
            <a:ext cx="2283856" cy="659056"/>
          </a:xfrm>
          <a:prstGeom prst="rect">
            <a:avLst/>
          </a:prstGeom>
        </p:spPr>
      </p:pic>
      <p:pic>
        <p:nvPicPr>
          <p:cNvPr id="11" name="Picture 10" descr="www.flvc.org">
            <a:extLst>
              <a:ext uri="{FF2B5EF4-FFF2-40B4-BE49-F238E27FC236}">
                <a16:creationId xmlns:a16="http://schemas.microsoft.com/office/drawing/2014/main" id="{CAE65D2F-75EA-53E2-410E-D9EA4A7518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40" t="10863" r="4921" b="7747"/>
          <a:stretch/>
        </p:blipFill>
        <p:spPr>
          <a:xfrm>
            <a:off x="8681888" y="2419055"/>
            <a:ext cx="2966596" cy="1131840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close up of a text&#10;&#10;AI-generated content may be incorrect.">
            <a:extLst>
              <a:ext uri="{FF2B5EF4-FFF2-40B4-BE49-F238E27FC236}">
                <a16:creationId xmlns:a16="http://schemas.microsoft.com/office/drawing/2014/main" id="{DCA75828-403E-7DDF-CC6D-84689958AE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1094" y="5752481"/>
            <a:ext cx="3004445" cy="431321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QR code with black circles to the LP@UF Accessibility webpage.">
            <a:extLst>
              <a:ext uri="{FF2B5EF4-FFF2-40B4-BE49-F238E27FC236}">
                <a16:creationId xmlns:a16="http://schemas.microsoft.com/office/drawing/2014/main" id="{DB08B2A2-57AB-411E-0F5E-42107D3DEB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410" y="2393579"/>
            <a:ext cx="3059805" cy="30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06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5AFEE-6C6D-6DA5-2F25-114586E6B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A14FE7E4-9A14-F9CD-5093-D548575D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10" y="188195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solidFill>
                  <a:schemeClr val="bg1"/>
                </a:solidFill>
              </a:rPr>
              <a:t>Mentimeter</a:t>
            </a:r>
            <a:r>
              <a:rPr lang="en-US" sz="4400" b="1" dirty="0">
                <a:solidFill>
                  <a:schemeClr val="bg1"/>
                </a:solidFill>
              </a:rPr>
              <a:t> Question 4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AEC888C7-1D36-0A23-0F47-88BB04D9A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937" y="1997744"/>
            <a:ext cx="3751596" cy="3751596"/>
          </a:xfrm>
          <a:prstGeom prst="rect">
            <a:avLst/>
          </a:prstGeom>
        </p:spPr>
      </p:pic>
      <p:graphicFrame>
        <p:nvGraphicFramePr>
          <p:cNvPr id="18" name="Title 1">
            <a:extLst>
              <a:ext uri="{FF2B5EF4-FFF2-40B4-BE49-F238E27FC236}">
                <a16:creationId xmlns:a16="http://schemas.microsoft.com/office/drawing/2014/main" id="{01475243-4F0E-A6C8-1028-4C836D67BA5B}"/>
              </a:ext>
            </a:extLst>
          </p:cNvPr>
          <p:cNvGraphicFramePr/>
          <p:nvPr/>
        </p:nvGraphicFramePr>
        <p:xfrm>
          <a:off x="1152473" y="2244469"/>
          <a:ext cx="6432550" cy="325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46645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643" y="1727628"/>
            <a:ext cx="5141626" cy="340274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200"/>
              <a:t>Accessibility doesn’t need to be overwhelming. Start with what you </a:t>
            </a:r>
            <a:r>
              <a:rPr lang="en-US" sz="3200" b="1"/>
              <a:t>can </a:t>
            </a:r>
            <a:r>
              <a:rPr lang="en-US" sz="3200"/>
              <a:t>do!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320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/>
              <a:t>How will you start implementing accessibility into your workflow?</a:t>
            </a:r>
          </a:p>
          <a:p>
            <a:pPr marL="0" indent="0" algn="ctr">
              <a:buNone/>
            </a:pPr>
            <a:endParaRPr lang="en-US" sz="3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330C0-41B8-0CEA-72C1-31838396E2D7}"/>
              </a:ext>
            </a:extLst>
          </p:cNvPr>
          <p:cNvSpPr txBox="1"/>
          <p:nvPr/>
        </p:nvSpPr>
        <p:spPr>
          <a:xfrm>
            <a:off x="7169869" y="5235302"/>
            <a:ext cx="4275210" cy="1192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</a:pPr>
            <a:r>
              <a:rPr lang="en-US" sz="3199" b="1" i="1">
                <a:solidFill>
                  <a:srgbClr val="035698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Keep the accessibility conversation going! </a:t>
            </a:r>
            <a:endParaRPr lang="en-US" sz="3199" b="1" i="1">
              <a:solidFill>
                <a:srgbClr val="035698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B59F1C47-93DD-5CBE-4187-30BA55B1C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394" y="202852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Reflections &amp; Closing Thoughts</a:t>
            </a:r>
          </a:p>
        </p:txBody>
      </p:sp>
      <p:pic>
        <p:nvPicPr>
          <p:cNvPr id="5" name="Picture 4" descr="A cartoon of people with wheelchairs and wheelchairs&#10;&#10;AI-generated content may be incorrect.">
            <a:extLst>
              <a:ext uri="{FF2B5EF4-FFF2-40B4-BE49-F238E27FC236}">
                <a16:creationId xmlns:a16="http://schemas.microsoft.com/office/drawing/2014/main" id="{5F992DAD-6F96-EE9F-1F3A-6CBA95CAB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45" y="1384191"/>
            <a:ext cx="6217856" cy="527095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ollage of magazines&#10;&#10;Description automatically generated">
            <a:extLst>
              <a:ext uri="{FF2B5EF4-FFF2-40B4-BE49-F238E27FC236}">
                <a16:creationId xmlns:a16="http://schemas.microsoft.com/office/drawing/2014/main" id="{43E07FE6-83C6-9E7B-A29F-21D062692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72875"/>
            <a:ext cx="12178496" cy="405949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923F12-06CB-AED4-3650-B91397712397}"/>
              </a:ext>
            </a:extLst>
          </p:cNvPr>
          <p:cNvSpPr/>
          <p:nvPr/>
        </p:nvSpPr>
        <p:spPr>
          <a:xfrm>
            <a:off x="3718224" y="999080"/>
            <a:ext cx="4763266" cy="1491202"/>
          </a:xfrm>
          <a:prstGeom prst="rect">
            <a:avLst/>
          </a:prstGeom>
          <a:solidFill>
            <a:srgbClr val="035698"/>
          </a:solidFill>
          <a:ln>
            <a:solidFill>
              <a:schemeClr val="bg1"/>
            </a:solidFill>
          </a:ln>
          <a:effectLst>
            <a:outerShdw blurRad="617499" dist="38100" dir="13500000" sx="103000" sy="103000" algn="br" rotWithShape="0">
              <a:prstClr val="black">
                <a:alpha val="30506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rgbClr val="044A8B"/>
              </a:solidFill>
              <a:latin typeface="Gentona Medium" pitchFamily="2" charset="77"/>
              <a:ea typeface="Fira Sans Book" panose="020B05030500000200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44A8F1-59C8-3F05-AA87-FA4824A7E659}"/>
              </a:ext>
            </a:extLst>
          </p:cNvPr>
          <p:cNvSpPr/>
          <p:nvPr/>
        </p:nvSpPr>
        <p:spPr>
          <a:xfrm>
            <a:off x="6094412" y="4383021"/>
            <a:ext cx="6094413" cy="72245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43777" rtlCol="0" anchor="b"/>
          <a:lstStyle/>
          <a:p>
            <a:pPr algn="ctr"/>
            <a:r>
              <a:rPr lang="en-US" sz="2133" spc="400" err="1">
                <a:solidFill>
                  <a:schemeClr val="tx1">
                    <a:lumMod val="75000"/>
                    <a:lumOff val="25000"/>
                  </a:schemeClr>
                </a:solidFill>
                <a:latin typeface="Gotham Bold" pitchFamily="2" charset="0"/>
                <a:ea typeface="Fira Sans Book" panose="020B0503050000020004" pitchFamily="34" charset="0"/>
              </a:rPr>
              <a:t>librarypress@uflib.ufl.edu</a:t>
            </a:r>
            <a:endParaRPr lang="en-US" sz="2133" spc="400">
              <a:solidFill>
                <a:schemeClr val="tx1">
                  <a:lumMod val="75000"/>
                  <a:lumOff val="25000"/>
                </a:schemeClr>
              </a:solidFill>
              <a:latin typeface="Gotham Bold" pitchFamily="2" charset="0"/>
              <a:ea typeface="Fira Sans Book" panose="020B05030500000200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992909-F926-C0E5-0E90-CC00A262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0837" y="3523419"/>
            <a:ext cx="4316823" cy="850464"/>
          </a:xfrm>
        </p:spPr>
        <p:txBody>
          <a:bodyPr>
            <a:normAutofit/>
          </a:bodyPr>
          <a:lstStyle/>
          <a:p>
            <a:pPr>
              <a:spcBef>
                <a:spcPts val="1733"/>
              </a:spcBef>
              <a:buClr>
                <a:srgbClr val="ED7D31"/>
              </a:buClr>
            </a:pPr>
            <a:r>
              <a:rPr lang="en-US" sz="3199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6" name="Google Shape;77;p15">
            <a:extLst>
              <a:ext uri="{FF2B5EF4-FFF2-40B4-BE49-F238E27FC236}">
                <a16:creationId xmlns:a16="http://schemas.microsoft.com/office/drawing/2014/main" id="{F2A22D7C-F012-3279-68CF-10D7928FD60F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1681" y="5414127"/>
            <a:ext cx="6265460" cy="10349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CB25F40-0FD1-CCF6-F6F0-4988D0AFB6F6}"/>
              </a:ext>
            </a:extLst>
          </p:cNvPr>
          <p:cNvSpPr txBox="1">
            <a:spLocks/>
          </p:cNvSpPr>
          <p:nvPr/>
        </p:nvSpPr>
        <p:spPr>
          <a:xfrm>
            <a:off x="3707616" y="1302361"/>
            <a:ext cx="4763266" cy="901461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733"/>
              </a:spcBef>
              <a:buClr>
                <a:srgbClr val="ED7D31"/>
              </a:buClr>
            </a:pPr>
            <a:r>
              <a:rPr lang="en-US" sz="5332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09DFD4-3B0A-A056-446D-0F6F4D04DF83}"/>
              </a:ext>
            </a:extLst>
          </p:cNvPr>
          <p:cNvSpPr/>
          <p:nvPr/>
        </p:nvSpPr>
        <p:spPr>
          <a:xfrm>
            <a:off x="10330" y="4396615"/>
            <a:ext cx="5592803" cy="72245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43777" rtlCol="0" anchor="b"/>
          <a:lstStyle/>
          <a:p>
            <a:pPr algn="ctr"/>
            <a:r>
              <a:rPr lang="en-US" sz="2133" spc="400" err="1">
                <a:solidFill>
                  <a:schemeClr val="tx1">
                    <a:lumMod val="75000"/>
                    <a:lumOff val="25000"/>
                  </a:schemeClr>
                </a:solidFill>
                <a:latin typeface="Gotham Bold" pitchFamily="2" charset="0"/>
                <a:ea typeface="Fira Sans Book" panose="020B0503050000020004" pitchFamily="34" charset="0"/>
              </a:rPr>
              <a:t>go.ufl.edu</a:t>
            </a:r>
            <a:r>
              <a:rPr lang="en-US" sz="2133" spc="400">
                <a:solidFill>
                  <a:schemeClr val="tx1">
                    <a:lumMod val="75000"/>
                    <a:lumOff val="25000"/>
                  </a:schemeClr>
                </a:solidFill>
                <a:latin typeface="Gotham Bold" pitchFamily="2" charset="0"/>
                <a:ea typeface="Fira Sans Book" panose="020B0503050000020004" pitchFamily="34" charset="0"/>
              </a:rPr>
              <a:t>/</a:t>
            </a:r>
            <a:r>
              <a:rPr lang="en-US" sz="2133" spc="400" err="1">
                <a:solidFill>
                  <a:schemeClr val="tx1">
                    <a:lumMod val="75000"/>
                    <a:lumOff val="25000"/>
                  </a:schemeClr>
                </a:solidFill>
                <a:latin typeface="Gotham Bold" pitchFamily="2" charset="0"/>
                <a:ea typeface="Fira Sans Book" panose="020B0503050000020004" pitchFamily="34" charset="0"/>
              </a:rPr>
              <a:t>librarypress</a:t>
            </a:r>
            <a:endParaRPr lang="en-US" sz="2133" spc="400">
              <a:solidFill>
                <a:schemeClr val="tx1">
                  <a:lumMod val="75000"/>
                  <a:lumOff val="25000"/>
                </a:schemeClr>
              </a:solidFill>
              <a:latin typeface="Gotham Bold" pitchFamily="2" charset="0"/>
              <a:ea typeface="Fira Sans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40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C50A7-BD19-85EC-2924-56305FAAA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B6AB8860-557D-4B51-7F0E-ABE5AEC8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394" y="202852"/>
            <a:ext cx="9798915" cy="910502"/>
          </a:xfrm>
        </p:spPr>
        <p:txBody>
          <a:bodyPr>
            <a:normAutofit/>
          </a:bodyPr>
          <a:lstStyle/>
          <a:p>
            <a:pPr algn="l"/>
            <a:r>
              <a:rPr lang="en-US" sz="4400" b="1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D9BD29-54DC-B1E5-DDB5-AC3808B85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32500" lnSpcReduction="20000"/>
          </a:bodyPr>
          <a:lstStyle/>
          <a:p>
            <a:pPr marL="456565" indent="-456565"/>
            <a:r>
              <a:rPr lang="en-US" sz="4250" dirty="0">
                <a:ea typeface="+mn-lt"/>
                <a:cs typeface="+mn-lt"/>
              </a:rPr>
              <a:t>United States Department of Justice. (2010). Title II Regulations - Implementing the Americans with Disabilities Act. Retrieved from </a:t>
            </a:r>
            <a:r>
              <a:rPr lang="en-US" sz="4250" dirty="0">
                <a:ea typeface="+mn-lt"/>
                <a:cs typeface="+mn-lt"/>
                <a:hlinkClick r:id="rId3"/>
              </a:rPr>
              <a:t>https://www.ada.gov/law-and-regs/regulations/title-ii-2010-regulations/</a:t>
            </a:r>
            <a:endParaRPr lang="en-US" dirty="0">
              <a:ea typeface="+mn-lt"/>
              <a:cs typeface="+mn-lt"/>
            </a:endParaRPr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European Commission. (2021). European Accessibility Act. Retrieved from </a:t>
            </a:r>
            <a:r>
              <a:rPr lang="en-US" sz="4250" dirty="0">
                <a:ea typeface="+mn-lt"/>
                <a:cs typeface="+mn-lt"/>
                <a:hlinkClick r:id="rId4"/>
              </a:rPr>
              <a:t>https://commission.europa.eu/strategy-and-policy/policies/justice-and-fundamental-rights/disability/union-equality-strategy-rights-persons-disabilities-2021-2030/european-accessibility-act_en</a:t>
            </a:r>
            <a:r>
              <a:rPr lang="en-US" sz="4250" dirty="0">
                <a:ea typeface="+mn-lt"/>
                <a:cs typeface="+mn-lt"/>
              </a:rPr>
              <a:t> </a:t>
            </a:r>
            <a:endParaRPr lang="en-US" sz="4250" dirty="0"/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World Trade Organization. (2013). Marrakesh Treaty to Facilitate Access to Published Works for Persons Who Are Blind, Visually Impaired, or Otherwise Print Disabled. Retrieved from </a:t>
            </a:r>
            <a:r>
              <a:rPr lang="en-US" sz="4250" dirty="0">
                <a:ea typeface="+mn-lt"/>
                <a:cs typeface="+mn-lt"/>
                <a:hlinkClick r:id="rId5"/>
              </a:rPr>
              <a:t>https://www.wipo.int/treaties/en/ip/marrakesh/</a:t>
            </a:r>
            <a:r>
              <a:rPr lang="en-US" sz="4250" dirty="0">
                <a:ea typeface="+mn-lt"/>
                <a:cs typeface="+mn-lt"/>
              </a:rPr>
              <a:t> </a:t>
            </a:r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CAST. (2018). Universal Design for Learning Guidelines version 2.2. Retrieved from </a:t>
            </a:r>
            <a:r>
              <a:rPr lang="en-US" sz="4250" dirty="0">
                <a:ea typeface="+mn-lt"/>
                <a:cs typeface="+mn-lt"/>
                <a:hlinkClick r:id="rId6"/>
              </a:rPr>
              <a:t>https://udlguidelines.cast.org/</a:t>
            </a:r>
            <a:r>
              <a:rPr lang="en-US" sz="4250" dirty="0">
                <a:ea typeface="+mn-lt"/>
                <a:cs typeface="+mn-lt"/>
              </a:rPr>
              <a:t> </a:t>
            </a:r>
            <a:endParaRPr lang="en-US" dirty="0"/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World Wide Web Consortium. (2021). Web Content Accessibility Guidelines (WCAG) 2.1. Retrieved from </a:t>
            </a:r>
            <a:r>
              <a:rPr lang="en-US" sz="4250" dirty="0">
                <a:ea typeface="+mn-lt"/>
                <a:cs typeface="+mn-lt"/>
                <a:hlinkClick r:id="rId7"/>
              </a:rPr>
              <a:t>https://www.w3.org/TR/WCAG21/</a:t>
            </a:r>
            <a:endParaRPr lang="en-US" sz="4300" dirty="0">
              <a:latin typeface="Aptos" panose="020B0004020202020204" pitchFamily="34" charset="0"/>
              <a:ea typeface="+mn-lt"/>
              <a:cs typeface="+mn-lt"/>
            </a:endParaRPr>
          </a:p>
          <a:p>
            <a:pPr marL="456565" indent="-456565"/>
            <a:r>
              <a:rPr lang="en-GB" sz="43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https://internationalpublishers.org/the-european-accessibility-act-for-non-eu-members/</a:t>
            </a:r>
            <a:r>
              <a:rPr lang="en-US" sz="4300" dirty="0">
                <a:effectLst/>
                <a:latin typeface="Aptos" panose="020B0004020202020204" pitchFamily="34" charset="0"/>
              </a:rPr>
              <a:t> </a:t>
            </a:r>
            <a:endParaRPr lang="en-US" sz="4300" dirty="0">
              <a:latin typeface="Aptos" panose="020B0004020202020204" pitchFamily="34" charset="0"/>
            </a:endParaRPr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Accessibility as Creativity image. Attribution: Pablo </a:t>
            </a:r>
            <a:r>
              <a:rPr lang="en-US" sz="4250" dirty="0" err="1">
                <a:ea typeface="+mn-lt"/>
                <a:cs typeface="+mn-lt"/>
              </a:rPr>
              <a:t>Busatto</a:t>
            </a:r>
            <a:r>
              <a:rPr lang="en-US" sz="4250" dirty="0">
                <a:ea typeface="+mn-lt"/>
                <a:cs typeface="+mn-lt"/>
              </a:rPr>
              <a:t> - </a:t>
            </a:r>
            <a:r>
              <a:rPr lang="en-US" sz="4250" dirty="0">
                <a:ea typeface="+mn-lt"/>
                <a:cs typeface="+mn-lt"/>
                <a:hlinkClick r:id="rId9"/>
              </a:rPr>
              <a:t>https://commons.wikimedia.org/wiki/File:Accessibility_logo.svg</a:t>
            </a:r>
            <a:r>
              <a:rPr lang="en-US" sz="4250" dirty="0">
                <a:ea typeface="+mn-lt"/>
                <a:cs typeface="+mn-lt"/>
              </a:rPr>
              <a:t> </a:t>
            </a:r>
            <a:endParaRPr lang="en-US" dirty="0"/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Vectors image. Attribution: &lt;a </a:t>
            </a:r>
            <a:r>
              <a:rPr lang="en-US" sz="4250" dirty="0" err="1">
                <a:ea typeface="+mn-lt"/>
                <a:cs typeface="+mn-lt"/>
              </a:rPr>
              <a:t>href</a:t>
            </a:r>
            <a:r>
              <a:rPr lang="en-US" sz="4250" dirty="0">
                <a:ea typeface="+mn-lt"/>
                <a:cs typeface="+mn-lt"/>
              </a:rPr>
              <a:t>="https://</a:t>
            </a:r>
            <a:r>
              <a:rPr lang="en-US" sz="4250" dirty="0" err="1">
                <a:ea typeface="+mn-lt"/>
                <a:cs typeface="+mn-lt"/>
              </a:rPr>
              <a:t>www.vecteezy.com</a:t>
            </a:r>
            <a:r>
              <a:rPr lang="en-US" sz="4250" dirty="0">
                <a:ea typeface="+mn-lt"/>
                <a:cs typeface="+mn-lt"/>
              </a:rPr>
              <a:t>/free-vector/monitor"&gt;Monitor Vectors by </a:t>
            </a:r>
            <a:r>
              <a:rPr lang="en-US" sz="4250" dirty="0" err="1">
                <a:ea typeface="+mn-lt"/>
                <a:cs typeface="+mn-lt"/>
              </a:rPr>
              <a:t>Vecteezy</a:t>
            </a:r>
            <a:r>
              <a:rPr lang="en-US" sz="4250" dirty="0">
                <a:ea typeface="+mn-lt"/>
                <a:cs typeface="+mn-lt"/>
              </a:rPr>
              <a:t>&lt;/a&gt;</a:t>
            </a:r>
            <a:endParaRPr lang="en-US" dirty="0"/>
          </a:p>
          <a:p>
            <a:pPr marL="456565" indent="-456565"/>
            <a:r>
              <a:rPr lang="en-US" sz="4250" dirty="0">
                <a:ea typeface="+mn-lt"/>
                <a:cs typeface="+mn-lt"/>
              </a:rPr>
              <a:t>Lifecycle of a Manuscript. Iva Cheung - </a:t>
            </a:r>
            <a:r>
              <a:rPr lang="en-US" sz="4250" dirty="0">
                <a:ea typeface="+mn-lt"/>
                <a:cs typeface="+mn-lt"/>
                <a:hlinkClick r:id="rId10"/>
              </a:rPr>
              <a:t>https://laurabrady.ca/blog/accessibility-and-editorial</a:t>
            </a:r>
            <a:endParaRPr lang="en-US" sz="4250" dirty="0"/>
          </a:p>
          <a:p>
            <a:pPr marL="456565" indent="-456565"/>
            <a:r>
              <a:rPr lang="en-US" sz="4250" dirty="0" err="1"/>
              <a:t>LibraryPress@UF</a:t>
            </a:r>
            <a:r>
              <a:rPr lang="en-US" sz="4250" dirty="0"/>
              <a:t>. </a:t>
            </a:r>
            <a:r>
              <a:rPr lang="en-US" sz="4250" dirty="0" err="1">
                <a:ea typeface="+mn-lt"/>
                <a:cs typeface="+mn-lt"/>
              </a:rPr>
              <a:t>Librarypress.domains.uflib.ufl.edu</a:t>
            </a:r>
            <a:r>
              <a:rPr lang="en-US" sz="4250" dirty="0">
                <a:ea typeface="+mn-lt"/>
                <a:cs typeface="+mn-lt"/>
              </a:rPr>
              <a:t>/accessibility/    </a:t>
            </a:r>
            <a:endParaRPr lang="en-US" sz="4250" dirty="0"/>
          </a:p>
          <a:p>
            <a:pPr marL="456565" indent="-456565"/>
            <a:r>
              <a:rPr lang="en-US" sz="4250" dirty="0"/>
              <a:t>Curb-cut. </a:t>
            </a:r>
            <a:r>
              <a:rPr lang="en-US" sz="4250" dirty="0">
                <a:ea typeface="+mn-lt"/>
                <a:cs typeface="+mn-lt"/>
              </a:rPr>
              <a:t>Image: Jono Hey, </a:t>
            </a:r>
            <a:r>
              <a:rPr lang="en-US" sz="4250" dirty="0" err="1">
                <a:ea typeface="+mn-lt"/>
                <a:cs typeface="+mn-lt"/>
              </a:rPr>
              <a:t>sketchplanations.com</a:t>
            </a:r>
            <a:r>
              <a:rPr lang="en-US" sz="4250" dirty="0">
                <a:ea typeface="+mn-lt"/>
                <a:cs typeface="+mn-lt"/>
              </a:rPr>
              <a:t> - Creative Commons Attribution-</a:t>
            </a:r>
            <a:r>
              <a:rPr lang="en-US" sz="4250" dirty="0" err="1">
                <a:ea typeface="+mn-lt"/>
                <a:cs typeface="+mn-lt"/>
              </a:rPr>
              <a:t>NonCommercial</a:t>
            </a:r>
            <a:r>
              <a:rPr lang="en-US" sz="4250" dirty="0">
                <a:ea typeface="+mn-lt"/>
                <a:cs typeface="+mn-lt"/>
              </a:rPr>
              <a:t> 4.0 International License</a:t>
            </a:r>
            <a:endParaRPr lang="en-US" sz="4250" dirty="0"/>
          </a:p>
        </p:txBody>
      </p:sp>
    </p:spTree>
    <p:extLst>
      <p:ext uri="{BB962C8B-B14F-4D97-AF65-F5344CB8AC3E}">
        <p14:creationId xmlns:p14="http://schemas.microsoft.com/office/powerpoint/2010/main" val="1565571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48a6a5-fbe7-4022-b9e7-0f1d0c5857b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8D1CE0EDB6DD4895D1F3BE21DD8C73" ma:contentTypeVersion="10" ma:contentTypeDescription="Create a new document." ma:contentTypeScope="" ma:versionID="0d92e74c8208a3290f782f6e4561c95c">
  <xsd:schema xmlns:xsd="http://www.w3.org/2001/XMLSchema" xmlns:xs="http://www.w3.org/2001/XMLSchema" xmlns:p="http://schemas.microsoft.com/office/2006/metadata/properties" xmlns:ns2="0348a6a5-fbe7-4022-b9e7-0f1d0c5857b7" targetNamespace="http://schemas.microsoft.com/office/2006/metadata/properties" ma:root="true" ma:fieldsID="2e0ce3d7218a48d98fe7f498603b83da" ns2:_="">
    <xsd:import namespace="0348a6a5-fbe7-4022-b9e7-0f1d0c5857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8a6a5-fbe7-4022-b9e7-0f1d0c5857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C61731-897E-4696-A757-788491D241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9E7A4A-96B0-4323-946A-F146CF6CC3D4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0348a6a5-fbe7-4022-b9e7-0f1d0c5857b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085CE10-807D-4897-B8DB-E555FEF3B8D2}">
  <ds:schemaRefs>
    <ds:schemaRef ds:uri="0348a6a5-fbe7-4022-b9e7-0f1d0c5857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1176</Words>
  <Application>Microsoft Macintosh PowerPoint</Application>
  <PresentationFormat>Custom</PresentationFormat>
  <Paragraphs>175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acumin-pro</vt:lpstr>
      <vt:lpstr>Aptos</vt:lpstr>
      <vt:lpstr>Aptos Display</vt:lpstr>
      <vt:lpstr>Aptos SemiBold</vt:lpstr>
      <vt:lpstr>Arial</vt:lpstr>
      <vt:lpstr>Calibri</vt:lpstr>
      <vt:lpstr>Gentona Medium</vt:lpstr>
      <vt:lpstr>Google Sans</vt:lpstr>
      <vt:lpstr>Gotham Bold</vt:lpstr>
      <vt:lpstr>Inter</vt:lpstr>
      <vt:lpstr>Office Theme</vt:lpstr>
      <vt:lpstr>Enhancing Accessibility in Library Publishing</vt:lpstr>
      <vt:lpstr>Agenda</vt:lpstr>
      <vt:lpstr>Meet LibraryPress@UF</vt:lpstr>
      <vt:lpstr>Mentimeter Question 1</vt:lpstr>
      <vt:lpstr>Why Accessibility Matters</vt:lpstr>
      <vt:lpstr>Legislation &amp; Laws</vt:lpstr>
      <vt:lpstr>Title II regulations of the ADA Act of 1990 </vt:lpstr>
      <vt:lpstr>European Accessibility Act (EAA)   </vt:lpstr>
      <vt:lpstr>Marrakesh Treaty to Facilitate Access to Published Works for Persons Who Are Blind, Visually Impaired, or Otherwise Print Disabled</vt:lpstr>
      <vt:lpstr>Web Content Accessibility Guidelines (WCAG 2.1)</vt:lpstr>
      <vt:lpstr>PowerPoint Presentation</vt:lpstr>
      <vt:lpstr>PowerPoint Presentation</vt:lpstr>
      <vt:lpstr>Mentimeter Question 2</vt:lpstr>
      <vt:lpstr>The “Shift Left” Approach: Accessibility from the Start</vt:lpstr>
      <vt:lpstr>Accessibility as Creativity</vt:lpstr>
      <vt:lpstr>PowerPoint Presentation</vt:lpstr>
      <vt:lpstr>PowerPoint Presentation</vt:lpstr>
      <vt:lpstr>Mentimeter Question 3</vt:lpstr>
      <vt:lpstr>PowerPoint Presentation</vt:lpstr>
      <vt:lpstr>Strategies &amp; Workflows</vt:lpstr>
      <vt:lpstr>Resources &amp; Community</vt:lpstr>
      <vt:lpstr>Mentimeter Question 4</vt:lpstr>
      <vt:lpstr>Reflections &amp; Closing Thoughts</vt:lpstr>
      <vt:lpstr>Questions?</vt:lpstr>
      <vt:lpstr>Resources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by Design</dc:title>
  <dc:subject/>
  <dc:creator>Nguyen, Kat</dc:creator>
  <cp:keywords/>
  <dc:description>generated using python-pptx</dc:description>
  <cp:lastModifiedBy>MacKay-Ratliff,Tracy</cp:lastModifiedBy>
  <cp:revision>3</cp:revision>
  <dcterms:created xsi:type="dcterms:W3CDTF">2013-01-27T09:14:16Z</dcterms:created>
  <dcterms:modified xsi:type="dcterms:W3CDTF">2025-05-06T14:18:17Z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0x010100A28D1CE0EDB6DD4895D1F3BE21DD8C73</vt:lpwstr>
  </property>
  <property fmtid="{D5CDD505-2E9C-101B-9397-08002B2CF9AE}" pid="3" name="MediaServiceImageTags">
    <vt:lpwstr/>
  </property>
</Properties>
</file>